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colors6.xml" ContentType="application/vnd.openxmlformats-officedocument.drawingml.diagramColors+xml"/>
  <Override PartName="/ppt/notesSlides/notesSlide10.xml" ContentType="application/vnd.openxmlformats-officedocument.presentationml.notesSlide+xml"/>
  <Override PartName="/ppt/diagrams/quickStyle9.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colors10.xml" ContentType="application/vnd.openxmlformats-officedocument.drawingml.diagramColors+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comments/comment1.xml" ContentType="application/vnd.openxmlformats-officedocument.presentationml.comments+xml"/>
  <Override PartName="/ppt/diagrams/layout2.xml" ContentType="application/vnd.openxmlformats-officedocument.drawingml.diagramLayout+xml"/>
  <Override PartName="/ppt/diagrams/data5.xml" ContentType="application/vnd.openxmlformats-officedocument.drawingml.diagramData+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colors7.xml" ContentType="application/vnd.openxmlformats-officedocument.drawingml.diagramColors+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6" r:id="rId2"/>
    <p:sldId id="282" r:id="rId3"/>
    <p:sldId id="258" r:id="rId4"/>
    <p:sldId id="259" r:id="rId5"/>
    <p:sldId id="260" r:id="rId6"/>
    <p:sldId id="261" r:id="rId7"/>
    <p:sldId id="262" r:id="rId8"/>
    <p:sldId id="257" r:id="rId9"/>
    <p:sldId id="264" r:id="rId10"/>
    <p:sldId id="276" r:id="rId11"/>
    <p:sldId id="265" r:id="rId12"/>
    <p:sldId id="277" r:id="rId13"/>
    <p:sldId id="285" r:id="rId14"/>
    <p:sldId id="284" r:id="rId15"/>
    <p:sldId id="278" r:id="rId16"/>
    <p:sldId id="286" r:id="rId17"/>
    <p:sldId id="287" r:id="rId18"/>
    <p:sldId id="288" r:id="rId19"/>
    <p:sldId id="266" r:id="rId20"/>
    <p:sldId id="289" r:id="rId21"/>
    <p:sldId id="267" r:id="rId22"/>
    <p:sldId id="270" r:id="rId23"/>
    <p:sldId id="268" r:id="rId24"/>
    <p:sldId id="271" r:id="rId25"/>
    <p:sldId id="272" r:id="rId26"/>
    <p:sldId id="273" r:id="rId27"/>
    <p:sldId id="279" r:id="rId28"/>
    <p:sldId id="290" r:id="rId29"/>
    <p:sldId id="274" r:id="rId30"/>
    <p:sldId id="275" r:id="rId31"/>
    <p:sldId id="280" r:id="rId32"/>
    <p:sldId id="281" r:id="rId33"/>
    <p:sldId id="292" r:id="rId34"/>
    <p:sldId id="294" r:id="rId35"/>
    <p:sldId id="293" r:id="rId36"/>
    <p:sldId id="295" r:id="rId37"/>
    <p:sldId id="296" r:id="rId38"/>
    <p:sldId id="298" r:id="rId39"/>
    <p:sldId id="297" r:id="rId40"/>
    <p:sldId id="291" r:id="rId41"/>
    <p:sldId id="299" r:id="rId4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men" initials="c" lastIdx="1" clrIdx="0">
    <p:extLst>
      <p:ext uri="{19B8F6BF-5375-455C-9EA6-DF929625EA0E}">
        <p15:presenceInfo xmlns:p15="http://schemas.microsoft.com/office/powerpoint/2012/main" xmlns="" userId="carm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890"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notesViewPr>
    <p:cSldViewPr snapToGrid="0">
      <p:cViewPr varScale="1">
        <p:scale>
          <a:sx n="88" d="100"/>
          <a:sy n="88" d="100"/>
        </p:scale>
        <p:origin x="3822" y="108"/>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4-05-28T08:38:32.610" idx="1">
    <p:pos x="10" y="10"/>
    <p:text/>
    <p:extLst>
      <p:ext uri="{C676402C-5697-4E1C-873F-D02D1690AC5C}">
        <p15:threadingInfo xmlns:p15="http://schemas.microsoft.com/office/powerpoint/2012/main" xmlns="" timeZoneBias="-120"/>
      </p:ext>
    </p:extLst>
  </p:cm>
</p: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F5D727-9A0B-4C2F-A5E4-CFC5411A94BC}"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s-ES"/>
        </a:p>
      </dgm:t>
    </dgm:pt>
    <dgm:pt modelId="{FB76DFB0-205F-4507-B871-4C51B73A8DB3}">
      <dgm:prSet phldrT="[Texto]"/>
      <dgm:spPr/>
      <dgm:t>
        <a:bodyPr/>
        <a:lstStyle/>
        <a:p>
          <a:r>
            <a:rPr lang="es-ES" b="1" dirty="0" smtClean="0">
              <a:latin typeface="Calibri" pitchFamily="34" charset="0"/>
            </a:rPr>
            <a:t>1. COMPRA PÚBLICA INNOVADORA</a:t>
          </a:r>
          <a:r>
            <a:rPr lang="es-ES" b="1" dirty="0" smtClean="0"/>
            <a:t>	</a:t>
          </a:r>
          <a:endParaRPr lang="es-ES" b="1" dirty="0"/>
        </a:p>
      </dgm:t>
    </dgm:pt>
    <dgm:pt modelId="{35B1696E-4EBE-4A46-9CB3-1F2A6293EE68}" type="parTrans" cxnId="{C54D703D-906D-4BEE-B028-8B5D48E33AE6}">
      <dgm:prSet/>
      <dgm:spPr/>
      <dgm:t>
        <a:bodyPr/>
        <a:lstStyle/>
        <a:p>
          <a:endParaRPr lang="es-ES"/>
        </a:p>
      </dgm:t>
    </dgm:pt>
    <dgm:pt modelId="{4002B170-4291-4733-A9E1-51867946C477}" type="sibTrans" cxnId="{C54D703D-906D-4BEE-B028-8B5D48E33AE6}">
      <dgm:prSet/>
      <dgm:spPr/>
      <dgm:t>
        <a:bodyPr/>
        <a:lstStyle/>
        <a:p>
          <a:endParaRPr lang="es-ES"/>
        </a:p>
      </dgm:t>
    </dgm:pt>
    <dgm:pt modelId="{279A168C-15DE-470C-A533-655D1BF1583D}">
      <dgm:prSet phldrT="[Texto]"/>
      <dgm:spPr/>
      <dgm:t>
        <a:bodyPr/>
        <a:lstStyle/>
        <a:p>
          <a:r>
            <a:rPr lang="es-ES" b="1" dirty="0" smtClean="0">
              <a:latin typeface="Calibri" pitchFamily="34" charset="0"/>
            </a:rPr>
            <a:t>2. MODALIDADES DE COMPRA PÚBLICA INNOVADORA</a:t>
          </a:r>
          <a:endParaRPr lang="es-ES" b="1" dirty="0">
            <a:latin typeface="Calibri" pitchFamily="34" charset="0"/>
          </a:endParaRPr>
        </a:p>
      </dgm:t>
    </dgm:pt>
    <dgm:pt modelId="{8B6EDCFD-1478-427E-9AFF-FB58AFE104B3}" type="parTrans" cxnId="{0918B22C-CCAF-4436-A2C5-446E5A366292}">
      <dgm:prSet/>
      <dgm:spPr/>
      <dgm:t>
        <a:bodyPr/>
        <a:lstStyle/>
        <a:p>
          <a:endParaRPr lang="es-ES"/>
        </a:p>
      </dgm:t>
    </dgm:pt>
    <dgm:pt modelId="{7D70B287-1906-4AC9-8B6A-BCEC9FC8EAB2}" type="sibTrans" cxnId="{0918B22C-CCAF-4436-A2C5-446E5A366292}">
      <dgm:prSet/>
      <dgm:spPr/>
      <dgm:t>
        <a:bodyPr/>
        <a:lstStyle/>
        <a:p>
          <a:endParaRPr lang="es-ES"/>
        </a:p>
      </dgm:t>
    </dgm:pt>
    <dgm:pt modelId="{2DEE8E78-F675-46C4-9312-CAEAB68A6A83}">
      <dgm:prSet phldrT="[Texto]"/>
      <dgm:spPr/>
      <dgm:t>
        <a:bodyPr/>
        <a:lstStyle/>
        <a:p>
          <a:r>
            <a:rPr lang="es-ES" b="1" dirty="0" smtClean="0">
              <a:latin typeface="Calibri" pitchFamily="34" charset="0"/>
            </a:rPr>
            <a:t>3. FINANCIACIÓN</a:t>
          </a:r>
          <a:endParaRPr lang="es-ES" b="1" dirty="0">
            <a:latin typeface="Calibri" pitchFamily="34" charset="0"/>
          </a:endParaRPr>
        </a:p>
      </dgm:t>
    </dgm:pt>
    <dgm:pt modelId="{CEC8B1B7-9016-43A9-934D-8BF5928F7747}" type="parTrans" cxnId="{D7101296-42B4-42E7-A8FD-74B79E27EC03}">
      <dgm:prSet/>
      <dgm:spPr/>
      <dgm:t>
        <a:bodyPr/>
        <a:lstStyle/>
        <a:p>
          <a:endParaRPr lang="es-ES"/>
        </a:p>
      </dgm:t>
    </dgm:pt>
    <dgm:pt modelId="{41F0A5FD-5D79-48FE-BBB5-0AFA08F374AF}" type="sibTrans" cxnId="{D7101296-42B4-42E7-A8FD-74B79E27EC03}">
      <dgm:prSet/>
      <dgm:spPr/>
      <dgm:t>
        <a:bodyPr/>
        <a:lstStyle/>
        <a:p>
          <a:endParaRPr lang="es-ES"/>
        </a:p>
      </dgm:t>
    </dgm:pt>
    <dgm:pt modelId="{F1612637-7D88-40AC-83FC-81D95E9C1860}">
      <dgm:prSet phldrT="[Texto]"/>
      <dgm:spPr/>
      <dgm:t>
        <a:bodyPr/>
        <a:lstStyle/>
        <a:p>
          <a:r>
            <a:rPr lang="es-ES" b="1" dirty="0" smtClean="0">
              <a:latin typeface="Calibri" pitchFamily="34" charset="0"/>
            </a:rPr>
            <a:t>4. COMPRA PÚBLICA INNOVADORA EN LAS ADMINISTRACIONES PÚBLICAS</a:t>
          </a:r>
          <a:endParaRPr lang="es-ES" b="1" dirty="0">
            <a:latin typeface="Calibri" pitchFamily="34" charset="0"/>
          </a:endParaRPr>
        </a:p>
      </dgm:t>
    </dgm:pt>
    <dgm:pt modelId="{EE253273-B585-4341-AA15-F7703F6A788A}" type="parTrans" cxnId="{43DE964A-2C61-4E11-AA84-24263E92867E}">
      <dgm:prSet/>
      <dgm:spPr/>
      <dgm:t>
        <a:bodyPr/>
        <a:lstStyle/>
        <a:p>
          <a:endParaRPr lang="es-ES"/>
        </a:p>
      </dgm:t>
    </dgm:pt>
    <dgm:pt modelId="{35126C38-6FA8-4B6B-B82C-33CCDBA1BFED}" type="sibTrans" cxnId="{43DE964A-2C61-4E11-AA84-24263E92867E}">
      <dgm:prSet/>
      <dgm:spPr/>
      <dgm:t>
        <a:bodyPr/>
        <a:lstStyle/>
        <a:p>
          <a:endParaRPr lang="es-ES"/>
        </a:p>
      </dgm:t>
    </dgm:pt>
    <dgm:pt modelId="{4A132B63-A069-4548-A6C1-9848E9A11736}" type="pres">
      <dgm:prSet presAssocID="{6EF5D727-9A0B-4C2F-A5E4-CFC5411A94BC}" presName="linear" presStyleCnt="0">
        <dgm:presLayoutVars>
          <dgm:dir/>
          <dgm:animLvl val="lvl"/>
          <dgm:resizeHandles val="exact"/>
        </dgm:presLayoutVars>
      </dgm:prSet>
      <dgm:spPr/>
      <dgm:t>
        <a:bodyPr/>
        <a:lstStyle/>
        <a:p>
          <a:endParaRPr lang="es-ES"/>
        </a:p>
      </dgm:t>
    </dgm:pt>
    <dgm:pt modelId="{978E8D91-0A80-4F74-A8BA-BD0A2BBDD567}" type="pres">
      <dgm:prSet presAssocID="{FB76DFB0-205F-4507-B871-4C51B73A8DB3}" presName="parentLin" presStyleCnt="0"/>
      <dgm:spPr/>
      <dgm:t>
        <a:bodyPr/>
        <a:lstStyle/>
        <a:p>
          <a:endParaRPr lang="es-ES"/>
        </a:p>
      </dgm:t>
    </dgm:pt>
    <dgm:pt modelId="{ABC4DEF0-C9B0-46EA-B5BA-204120B164CC}" type="pres">
      <dgm:prSet presAssocID="{FB76DFB0-205F-4507-B871-4C51B73A8DB3}" presName="parentLeftMargin" presStyleLbl="node1" presStyleIdx="0" presStyleCnt="4"/>
      <dgm:spPr/>
      <dgm:t>
        <a:bodyPr/>
        <a:lstStyle/>
        <a:p>
          <a:endParaRPr lang="es-ES"/>
        </a:p>
      </dgm:t>
    </dgm:pt>
    <dgm:pt modelId="{B3B3F4F6-34A1-4EDE-8962-315E17311693}" type="pres">
      <dgm:prSet presAssocID="{FB76DFB0-205F-4507-B871-4C51B73A8DB3}" presName="parentText" presStyleLbl="node1" presStyleIdx="0" presStyleCnt="4">
        <dgm:presLayoutVars>
          <dgm:chMax val="0"/>
          <dgm:bulletEnabled val="1"/>
        </dgm:presLayoutVars>
      </dgm:prSet>
      <dgm:spPr/>
      <dgm:t>
        <a:bodyPr/>
        <a:lstStyle/>
        <a:p>
          <a:endParaRPr lang="es-ES"/>
        </a:p>
      </dgm:t>
    </dgm:pt>
    <dgm:pt modelId="{5B6D1181-B88A-45F0-B45E-BB49D4C3A472}" type="pres">
      <dgm:prSet presAssocID="{FB76DFB0-205F-4507-B871-4C51B73A8DB3}" presName="negativeSpace" presStyleCnt="0"/>
      <dgm:spPr/>
      <dgm:t>
        <a:bodyPr/>
        <a:lstStyle/>
        <a:p>
          <a:endParaRPr lang="es-ES"/>
        </a:p>
      </dgm:t>
    </dgm:pt>
    <dgm:pt modelId="{1D645544-6737-492E-B891-ADA857810A03}" type="pres">
      <dgm:prSet presAssocID="{FB76DFB0-205F-4507-B871-4C51B73A8DB3}" presName="childText" presStyleLbl="conFgAcc1" presStyleIdx="0" presStyleCnt="4">
        <dgm:presLayoutVars>
          <dgm:bulletEnabled val="1"/>
        </dgm:presLayoutVars>
      </dgm:prSet>
      <dgm:spPr/>
      <dgm:t>
        <a:bodyPr/>
        <a:lstStyle/>
        <a:p>
          <a:endParaRPr lang="es-ES"/>
        </a:p>
      </dgm:t>
    </dgm:pt>
    <dgm:pt modelId="{2BE93BAB-2000-4628-90FE-647FF8ECAA87}" type="pres">
      <dgm:prSet presAssocID="{4002B170-4291-4733-A9E1-51867946C477}" presName="spaceBetweenRectangles" presStyleCnt="0"/>
      <dgm:spPr/>
      <dgm:t>
        <a:bodyPr/>
        <a:lstStyle/>
        <a:p>
          <a:endParaRPr lang="es-ES"/>
        </a:p>
      </dgm:t>
    </dgm:pt>
    <dgm:pt modelId="{1C10A3F8-9DB1-49B2-B835-B8A816311E80}" type="pres">
      <dgm:prSet presAssocID="{279A168C-15DE-470C-A533-655D1BF1583D}" presName="parentLin" presStyleCnt="0"/>
      <dgm:spPr/>
      <dgm:t>
        <a:bodyPr/>
        <a:lstStyle/>
        <a:p>
          <a:endParaRPr lang="es-ES"/>
        </a:p>
      </dgm:t>
    </dgm:pt>
    <dgm:pt modelId="{3BAC25D3-BDCC-46B7-911A-B60689BC429B}" type="pres">
      <dgm:prSet presAssocID="{279A168C-15DE-470C-A533-655D1BF1583D}" presName="parentLeftMargin" presStyleLbl="node1" presStyleIdx="0" presStyleCnt="4"/>
      <dgm:spPr/>
      <dgm:t>
        <a:bodyPr/>
        <a:lstStyle/>
        <a:p>
          <a:endParaRPr lang="es-ES"/>
        </a:p>
      </dgm:t>
    </dgm:pt>
    <dgm:pt modelId="{192C34F5-B9CA-48C7-ACD0-2F297C6F005E}" type="pres">
      <dgm:prSet presAssocID="{279A168C-15DE-470C-A533-655D1BF1583D}" presName="parentText" presStyleLbl="node1" presStyleIdx="1" presStyleCnt="4">
        <dgm:presLayoutVars>
          <dgm:chMax val="0"/>
          <dgm:bulletEnabled val="1"/>
        </dgm:presLayoutVars>
      </dgm:prSet>
      <dgm:spPr/>
      <dgm:t>
        <a:bodyPr/>
        <a:lstStyle/>
        <a:p>
          <a:endParaRPr lang="es-ES"/>
        </a:p>
      </dgm:t>
    </dgm:pt>
    <dgm:pt modelId="{51D23815-C5E0-44CE-AAB8-3A3F55DC6B3C}" type="pres">
      <dgm:prSet presAssocID="{279A168C-15DE-470C-A533-655D1BF1583D}" presName="negativeSpace" presStyleCnt="0"/>
      <dgm:spPr/>
      <dgm:t>
        <a:bodyPr/>
        <a:lstStyle/>
        <a:p>
          <a:endParaRPr lang="es-ES"/>
        </a:p>
      </dgm:t>
    </dgm:pt>
    <dgm:pt modelId="{8563896B-84FF-4B1B-A175-8CA78678C29A}" type="pres">
      <dgm:prSet presAssocID="{279A168C-15DE-470C-A533-655D1BF1583D}" presName="childText" presStyleLbl="conFgAcc1" presStyleIdx="1" presStyleCnt="4">
        <dgm:presLayoutVars>
          <dgm:bulletEnabled val="1"/>
        </dgm:presLayoutVars>
      </dgm:prSet>
      <dgm:spPr/>
      <dgm:t>
        <a:bodyPr/>
        <a:lstStyle/>
        <a:p>
          <a:endParaRPr lang="es-ES"/>
        </a:p>
      </dgm:t>
    </dgm:pt>
    <dgm:pt modelId="{C9782D52-3A78-42BF-821D-D4BE8F90CDC8}" type="pres">
      <dgm:prSet presAssocID="{7D70B287-1906-4AC9-8B6A-BCEC9FC8EAB2}" presName="spaceBetweenRectangles" presStyleCnt="0"/>
      <dgm:spPr/>
      <dgm:t>
        <a:bodyPr/>
        <a:lstStyle/>
        <a:p>
          <a:endParaRPr lang="es-ES"/>
        </a:p>
      </dgm:t>
    </dgm:pt>
    <dgm:pt modelId="{EE5C5A03-2279-4C65-9B79-87E41890A781}" type="pres">
      <dgm:prSet presAssocID="{2DEE8E78-F675-46C4-9312-CAEAB68A6A83}" presName="parentLin" presStyleCnt="0"/>
      <dgm:spPr/>
      <dgm:t>
        <a:bodyPr/>
        <a:lstStyle/>
        <a:p>
          <a:endParaRPr lang="es-ES"/>
        </a:p>
      </dgm:t>
    </dgm:pt>
    <dgm:pt modelId="{E27D69A8-9516-4AF6-A678-39D11E74FB65}" type="pres">
      <dgm:prSet presAssocID="{2DEE8E78-F675-46C4-9312-CAEAB68A6A83}" presName="parentLeftMargin" presStyleLbl="node1" presStyleIdx="1" presStyleCnt="4"/>
      <dgm:spPr/>
      <dgm:t>
        <a:bodyPr/>
        <a:lstStyle/>
        <a:p>
          <a:endParaRPr lang="es-ES"/>
        </a:p>
      </dgm:t>
    </dgm:pt>
    <dgm:pt modelId="{E66CFD1C-3E6C-442A-BCEB-48D1CB135335}" type="pres">
      <dgm:prSet presAssocID="{2DEE8E78-F675-46C4-9312-CAEAB68A6A83}" presName="parentText" presStyleLbl="node1" presStyleIdx="2" presStyleCnt="4">
        <dgm:presLayoutVars>
          <dgm:chMax val="0"/>
          <dgm:bulletEnabled val="1"/>
        </dgm:presLayoutVars>
      </dgm:prSet>
      <dgm:spPr/>
      <dgm:t>
        <a:bodyPr/>
        <a:lstStyle/>
        <a:p>
          <a:endParaRPr lang="es-ES"/>
        </a:p>
      </dgm:t>
    </dgm:pt>
    <dgm:pt modelId="{B2099EEE-2768-48A4-86D4-1F0E0E1D5A71}" type="pres">
      <dgm:prSet presAssocID="{2DEE8E78-F675-46C4-9312-CAEAB68A6A83}" presName="negativeSpace" presStyleCnt="0"/>
      <dgm:spPr/>
      <dgm:t>
        <a:bodyPr/>
        <a:lstStyle/>
        <a:p>
          <a:endParaRPr lang="es-ES"/>
        </a:p>
      </dgm:t>
    </dgm:pt>
    <dgm:pt modelId="{E913C70E-51EE-4CBF-98CF-302188C87354}" type="pres">
      <dgm:prSet presAssocID="{2DEE8E78-F675-46C4-9312-CAEAB68A6A83}" presName="childText" presStyleLbl="conFgAcc1" presStyleIdx="2" presStyleCnt="4">
        <dgm:presLayoutVars>
          <dgm:bulletEnabled val="1"/>
        </dgm:presLayoutVars>
      </dgm:prSet>
      <dgm:spPr/>
      <dgm:t>
        <a:bodyPr/>
        <a:lstStyle/>
        <a:p>
          <a:endParaRPr lang="es-ES"/>
        </a:p>
      </dgm:t>
    </dgm:pt>
    <dgm:pt modelId="{F21FC5C2-B614-44AE-BFAA-70CEBE452F16}" type="pres">
      <dgm:prSet presAssocID="{41F0A5FD-5D79-48FE-BBB5-0AFA08F374AF}" presName="spaceBetweenRectangles" presStyleCnt="0"/>
      <dgm:spPr/>
      <dgm:t>
        <a:bodyPr/>
        <a:lstStyle/>
        <a:p>
          <a:endParaRPr lang="es-ES"/>
        </a:p>
      </dgm:t>
    </dgm:pt>
    <dgm:pt modelId="{103FBC04-0F22-4E6A-AB44-12B01EA9682C}" type="pres">
      <dgm:prSet presAssocID="{F1612637-7D88-40AC-83FC-81D95E9C1860}" presName="parentLin" presStyleCnt="0"/>
      <dgm:spPr/>
      <dgm:t>
        <a:bodyPr/>
        <a:lstStyle/>
        <a:p>
          <a:endParaRPr lang="es-ES"/>
        </a:p>
      </dgm:t>
    </dgm:pt>
    <dgm:pt modelId="{6D7F91C3-B1C6-4AF6-92B4-595210ECCE42}" type="pres">
      <dgm:prSet presAssocID="{F1612637-7D88-40AC-83FC-81D95E9C1860}" presName="parentLeftMargin" presStyleLbl="node1" presStyleIdx="2" presStyleCnt="4"/>
      <dgm:spPr/>
      <dgm:t>
        <a:bodyPr/>
        <a:lstStyle/>
        <a:p>
          <a:endParaRPr lang="es-ES"/>
        </a:p>
      </dgm:t>
    </dgm:pt>
    <dgm:pt modelId="{8BEFA0AD-2A2F-4C26-9D20-0DF79D77C4BC}" type="pres">
      <dgm:prSet presAssocID="{F1612637-7D88-40AC-83FC-81D95E9C1860}" presName="parentText" presStyleLbl="node1" presStyleIdx="3" presStyleCnt="4">
        <dgm:presLayoutVars>
          <dgm:chMax val="0"/>
          <dgm:bulletEnabled val="1"/>
        </dgm:presLayoutVars>
      </dgm:prSet>
      <dgm:spPr/>
      <dgm:t>
        <a:bodyPr/>
        <a:lstStyle/>
        <a:p>
          <a:endParaRPr lang="es-ES"/>
        </a:p>
      </dgm:t>
    </dgm:pt>
    <dgm:pt modelId="{71233E7F-2B6D-4265-B03B-8F5B749A2240}" type="pres">
      <dgm:prSet presAssocID="{F1612637-7D88-40AC-83FC-81D95E9C1860}" presName="negativeSpace" presStyleCnt="0"/>
      <dgm:spPr/>
      <dgm:t>
        <a:bodyPr/>
        <a:lstStyle/>
        <a:p>
          <a:endParaRPr lang="es-ES"/>
        </a:p>
      </dgm:t>
    </dgm:pt>
    <dgm:pt modelId="{67102942-7179-4006-A32E-746823DAE6AC}" type="pres">
      <dgm:prSet presAssocID="{F1612637-7D88-40AC-83FC-81D95E9C1860}" presName="childText" presStyleLbl="conFgAcc1" presStyleIdx="3" presStyleCnt="4">
        <dgm:presLayoutVars>
          <dgm:bulletEnabled val="1"/>
        </dgm:presLayoutVars>
      </dgm:prSet>
      <dgm:spPr/>
      <dgm:t>
        <a:bodyPr/>
        <a:lstStyle/>
        <a:p>
          <a:endParaRPr lang="es-ES"/>
        </a:p>
      </dgm:t>
    </dgm:pt>
  </dgm:ptLst>
  <dgm:cxnLst>
    <dgm:cxn modelId="{43DE964A-2C61-4E11-AA84-24263E92867E}" srcId="{6EF5D727-9A0B-4C2F-A5E4-CFC5411A94BC}" destId="{F1612637-7D88-40AC-83FC-81D95E9C1860}" srcOrd="3" destOrd="0" parTransId="{EE253273-B585-4341-AA15-F7703F6A788A}" sibTransId="{35126C38-6FA8-4B6B-B82C-33CCDBA1BFED}"/>
    <dgm:cxn modelId="{55978E30-9BA3-4EA6-A000-6BD1433F5141}" type="presOf" srcId="{F1612637-7D88-40AC-83FC-81D95E9C1860}" destId="{6D7F91C3-B1C6-4AF6-92B4-595210ECCE42}" srcOrd="0" destOrd="0" presId="urn:microsoft.com/office/officeart/2005/8/layout/list1"/>
    <dgm:cxn modelId="{74F58BE9-87A2-46FB-8C65-F556129CB864}" type="presOf" srcId="{6EF5D727-9A0B-4C2F-A5E4-CFC5411A94BC}" destId="{4A132B63-A069-4548-A6C1-9848E9A11736}" srcOrd="0" destOrd="0" presId="urn:microsoft.com/office/officeart/2005/8/layout/list1"/>
    <dgm:cxn modelId="{C19CB917-368D-4568-BEFE-57DF0A6CE402}" type="presOf" srcId="{F1612637-7D88-40AC-83FC-81D95E9C1860}" destId="{8BEFA0AD-2A2F-4C26-9D20-0DF79D77C4BC}" srcOrd="1" destOrd="0" presId="urn:microsoft.com/office/officeart/2005/8/layout/list1"/>
    <dgm:cxn modelId="{C54D703D-906D-4BEE-B028-8B5D48E33AE6}" srcId="{6EF5D727-9A0B-4C2F-A5E4-CFC5411A94BC}" destId="{FB76DFB0-205F-4507-B871-4C51B73A8DB3}" srcOrd="0" destOrd="0" parTransId="{35B1696E-4EBE-4A46-9CB3-1F2A6293EE68}" sibTransId="{4002B170-4291-4733-A9E1-51867946C477}"/>
    <dgm:cxn modelId="{0918B22C-CCAF-4436-A2C5-446E5A366292}" srcId="{6EF5D727-9A0B-4C2F-A5E4-CFC5411A94BC}" destId="{279A168C-15DE-470C-A533-655D1BF1583D}" srcOrd="1" destOrd="0" parTransId="{8B6EDCFD-1478-427E-9AFF-FB58AFE104B3}" sibTransId="{7D70B287-1906-4AC9-8B6A-BCEC9FC8EAB2}"/>
    <dgm:cxn modelId="{77A90A8E-E6CD-4AEC-B827-2BE805EA487E}" type="presOf" srcId="{279A168C-15DE-470C-A533-655D1BF1583D}" destId="{3BAC25D3-BDCC-46B7-911A-B60689BC429B}" srcOrd="0" destOrd="0" presId="urn:microsoft.com/office/officeart/2005/8/layout/list1"/>
    <dgm:cxn modelId="{F2491F43-F06D-4A91-8874-F6C947926F3F}" type="presOf" srcId="{2DEE8E78-F675-46C4-9312-CAEAB68A6A83}" destId="{E66CFD1C-3E6C-442A-BCEB-48D1CB135335}" srcOrd="1" destOrd="0" presId="urn:microsoft.com/office/officeart/2005/8/layout/list1"/>
    <dgm:cxn modelId="{C5267780-102D-40CB-B957-253183566620}" type="presOf" srcId="{2DEE8E78-F675-46C4-9312-CAEAB68A6A83}" destId="{E27D69A8-9516-4AF6-A678-39D11E74FB65}" srcOrd="0" destOrd="0" presId="urn:microsoft.com/office/officeart/2005/8/layout/list1"/>
    <dgm:cxn modelId="{8EA4A1CE-B7F7-4738-8D63-4C1174E41E60}" type="presOf" srcId="{279A168C-15DE-470C-A533-655D1BF1583D}" destId="{192C34F5-B9CA-48C7-ACD0-2F297C6F005E}" srcOrd="1" destOrd="0" presId="urn:microsoft.com/office/officeart/2005/8/layout/list1"/>
    <dgm:cxn modelId="{61A229A1-01DE-4E26-8A69-3698DBEA5262}" type="presOf" srcId="{FB76DFB0-205F-4507-B871-4C51B73A8DB3}" destId="{ABC4DEF0-C9B0-46EA-B5BA-204120B164CC}" srcOrd="0" destOrd="0" presId="urn:microsoft.com/office/officeart/2005/8/layout/list1"/>
    <dgm:cxn modelId="{936CF06B-DB8E-4778-98F2-6BDF1758BBAC}" type="presOf" srcId="{FB76DFB0-205F-4507-B871-4C51B73A8DB3}" destId="{B3B3F4F6-34A1-4EDE-8962-315E17311693}" srcOrd="1" destOrd="0" presId="urn:microsoft.com/office/officeart/2005/8/layout/list1"/>
    <dgm:cxn modelId="{D7101296-42B4-42E7-A8FD-74B79E27EC03}" srcId="{6EF5D727-9A0B-4C2F-A5E4-CFC5411A94BC}" destId="{2DEE8E78-F675-46C4-9312-CAEAB68A6A83}" srcOrd="2" destOrd="0" parTransId="{CEC8B1B7-9016-43A9-934D-8BF5928F7747}" sibTransId="{41F0A5FD-5D79-48FE-BBB5-0AFA08F374AF}"/>
    <dgm:cxn modelId="{DE2F4B26-3584-4E84-A4F1-978958B89E0D}" type="presParOf" srcId="{4A132B63-A069-4548-A6C1-9848E9A11736}" destId="{978E8D91-0A80-4F74-A8BA-BD0A2BBDD567}" srcOrd="0" destOrd="0" presId="urn:microsoft.com/office/officeart/2005/8/layout/list1"/>
    <dgm:cxn modelId="{C574C82B-6FAE-45D6-BC3E-EEC3E977A2AE}" type="presParOf" srcId="{978E8D91-0A80-4F74-A8BA-BD0A2BBDD567}" destId="{ABC4DEF0-C9B0-46EA-B5BA-204120B164CC}" srcOrd="0" destOrd="0" presId="urn:microsoft.com/office/officeart/2005/8/layout/list1"/>
    <dgm:cxn modelId="{79E3A238-E631-4B94-98FA-86A7A9BB227F}" type="presParOf" srcId="{978E8D91-0A80-4F74-A8BA-BD0A2BBDD567}" destId="{B3B3F4F6-34A1-4EDE-8962-315E17311693}" srcOrd="1" destOrd="0" presId="urn:microsoft.com/office/officeart/2005/8/layout/list1"/>
    <dgm:cxn modelId="{4D06C902-C057-4E8D-8D09-BBCE4DE3E59C}" type="presParOf" srcId="{4A132B63-A069-4548-A6C1-9848E9A11736}" destId="{5B6D1181-B88A-45F0-B45E-BB49D4C3A472}" srcOrd="1" destOrd="0" presId="urn:microsoft.com/office/officeart/2005/8/layout/list1"/>
    <dgm:cxn modelId="{F6AE7C3C-6680-454E-83EA-9AAEB5B27B23}" type="presParOf" srcId="{4A132B63-A069-4548-A6C1-9848E9A11736}" destId="{1D645544-6737-492E-B891-ADA857810A03}" srcOrd="2" destOrd="0" presId="urn:microsoft.com/office/officeart/2005/8/layout/list1"/>
    <dgm:cxn modelId="{7D436260-76AB-4A90-9C73-9C155AC82F47}" type="presParOf" srcId="{4A132B63-A069-4548-A6C1-9848E9A11736}" destId="{2BE93BAB-2000-4628-90FE-647FF8ECAA87}" srcOrd="3" destOrd="0" presId="urn:microsoft.com/office/officeart/2005/8/layout/list1"/>
    <dgm:cxn modelId="{30B14605-2BD9-43C6-9F6F-0DC2EA54C7AD}" type="presParOf" srcId="{4A132B63-A069-4548-A6C1-9848E9A11736}" destId="{1C10A3F8-9DB1-49B2-B835-B8A816311E80}" srcOrd="4" destOrd="0" presId="urn:microsoft.com/office/officeart/2005/8/layout/list1"/>
    <dgm:cxn modelId="{31220F0B-7934-405A-91CD-ED916FDC3E2C}" type="presParOf" srcId="{1C10A3F8-9DB1-49B2-B835-B8A816311E80}" destId="{3BAC25D3-BDCC-46B7-911A-B60689BC429B}" srcOrd="0" destOrd="0" presId="urn:microsoft.com/office/officeart/2005/8/layout/list1"/>
    <dgm:cxn modelId="{11367150-D9F1-409A-83C8-DD086618839F}" type="presParOf" srcId="{1C10A3F8-9DB1-49B2-B835-B8A816311E80}" destId="{192C34F5-B9CA-48C7-ACD0-2F297C6F005E}" srcOrd="1" destOrd="0" presId="urn:microsoft.com/office/officeart/2005/8/layout/list1"/>
    <dgm:cxn modelId="{52E2ADD5-7934-4E10-9385-6333693C355F}" type="presParOf" srcId="{4A132B63-A069-4548-A6C1-9848E9A11736}" destId="{51D23815-C5E0-44CE-AAB8-3A3F55DC6B3C}" srcOrd="5" destOrd="0" presId="urn:microsoft.com/office/officeart/2005/8/layout/list1"/>
    <dgm:cxn modelId="{547842AB-9C16-4D8A-97C5-990A792332DD}" type="presParOf" srcId="{4A132B63-A069-4548-A6C1-9848E9A11736}" destId="{8563896B-84FF-4B1B-A175-8CA78678C29A}" srcOrd="6" destOrd="0" presId="urn:microsoft.com/office/officeart/2005/8/layout/list1"/>
    <dgm:cxn modelId="{3CE05500-8126-45AA-AA59-57FBD99E089E}" type="presParOf" srcId="{4A132B63-A069-4548-A6C1-9848E9A11736}" destId="{C9782D52-3A78-42BF-821D-D4BE8F90CDC8}" srcOrd="7" destOrd="0" presId="urn:microsoft.com/office/officeart/2005/8/layout/list1"/>
    <dgm:cxn modelId="{1EC8C20C-6E33-4FC5-81D8-923D13FB83E3}" type="presParOf" srcId="{4A132B63-A069-4548-A6C1-9848E9A11736}" destId="{EE5C5A03-2279-4C65-9B79-87E41890A781}" srcOrd="8" destOrd="0" presId="urn:microsoft.com/office/officeart/2005/8/layout/list1"/>
    <dgm:cxn modelId="{7C659C7D-5F30-4949-8982-1868A773A825}" type="presParOf" srcId="{EE5C5A03-2279-4C65-9B79-87E41890A781}" destId="{E27D69A8-9516-4AF6-A678-39D11E74FB65}" srcOrd="0" destOrd="0" presId="urn:microsoft.com/office/officeart/2005/8/layout/list1"/>
    <dgm:cxn modelId="{8E8289D2-CD56-4612-95F6-8565D92F1EF9}" type="presParOf" srcId="{EE5C5A03-2279-4C65-9B79-87E41890A781}" destId="{E66CFD1C-3E6C-442A-BCEB-48D1CB135335}" srcOrd="1" destOrd="0" presId="urn:microsoft.com/office/officeart/2005/8/layout/list1"/>
    <dgm:cxn modelId="{9E90ED34-0BD9-4FF5-9C40-1BB24100C814}" type="presParOf" srcId="{4A132B63-A069-4548-A6C1-9848E9A11736}" destId="{B2099EEE-2768-48A4-86D4-1F0E0E1D5A71}" srcOrd="9" destOrd="0" presId="urn:microsoft.com/office/officeart/2005/8/layout/list1"/>
    <dgm:cxn modelId="{FE8A040E-C760-4F2D-98B2-859FCF5136B0}" type="presParOf" srcId="{4A132B63-A069-4548-A6C1-9848E9A11736}" destId="{E913C70E-51EE-4CBF-98CF-302188C87354}" srcOrd="10" destOrd="0" presId="urn:microsoft.com/office/officeart/2005/8/layout/list1"/>
    <dgm:cxn modelId="{9BAB1DA9-5E2D-43E1-B736-5CCB8399F6CA}" type="presParOf" srcId="{4A132B63-A069-4548-A6C1-9848E9A11736}" destId="{F21FC5C2-B614-44AE-BFAA-70CEBE452F16}" srcOrd="11" destOrd="0" presId="urn:microsoft.com/office/officeart/2005/8/layout/list1"/>
    <dgm:cxn modelId="{017762A9-153D-435A-9F09-80BE95E6B471}" type="presParOf" srcId="{4A132B63-A069-4548-A6C1-9848E9A11736}" destId="{103FBC04-0F22-4E6A-AB44-12B01EA9682C}" srcOrd="12" destOrd="0" presId="urn:microsoft.com/office/officeart/2005/8/layout/list1"/>
    <dgm:cxn modelId="{B0CA6CBA-174F-4AF9-B4A1-8B6C5E38312E}" type="presParOf" srcId="{103FBC04-0F22-4E6A-AB44-12B01EA9682C}" destId="{6D7F91C3-B1C6-4AF6-92B4-595210ECCE42}" srcOrd="0" destOrd="0" presId="urn:microsoft.com/office/officeart/2005/8/layout/list1"/>
    <dgm:cxn modelId="{8B0886B5-C3DB-4A23-942C-256D7E882D1D}" type="presParOf" srcId="{103FBC04-0F22-4E6A-AB44-12B01EA9682C}" destId="{8BEFA0AD-2A2F-4C26-9D20-0DF79D77C4BC}" srcOrd="1" destOrd="0" presId="urn:microsoft.com/office/officeart/2005/8/layout/list1"/>
    <dgm:cxn modelId="{FF2F761A-633F-491D-8C9F-B4C2568834DD}" type="presParOf" srcId="{4A132B63-A069-4548-A6C1-9848E9A11736}" destId="{71233E7F-2B6D-4265-B03B-8F5B749A2240}" srcOrd="13" destOrd="0" presId="urn:microsoft.com/office/officeart/2005/8/layout/list1"/>
    <dgm:cxn modelId="{FA26EFDA-440E-48A6-8E24-B220C21437F2}" type="presParOf" srcId="{4A132B63-A069-4548-A6C1-9848E9A11736}" destId="{67102942-7179-4006-A32E-746823DAE6AC}" srcOrd="14" destOrd="0" presId="urn:microsoft.com/office/officeart/2005/8/layout/list1"/>
  </dgm:cxnLst>
  <dgm:bg/>
  <dgm:whole/>
</dgm:dataModel>
</file>

<file path=ppt/diagrams/data10.xml><?xml version="1.0" encoding="utf-8"?>
<dgm:dataModel xmlns:dgm="http://schemas.openxmlformats.org/drawingml/2006/diagram" xmlns:a="http://schemas.openxmlformats.org/drawingml/2006/main">
  <dgm:ptLst>
    <dgm:pt modelId="{FA62DCBC-7900-4E59-AA8A-F7A40D7408A4}"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s-ES"/>
        </a:p>
      </dgm:t>
    </dgm:pt>
    <dgm:pt modelId="{58F05EDF-FE98-4070-B2FF-6F005AB67637}">
      <dgm:prSet phldrT="[Texto]" custT="1"/>
      <dgm:spPr/>
      <dgm:t>
        <a:bodyPr/>
        <a:lstStyle/>
        <a:p>
          <a:pPr algn="ctr"/>
          <a:r>
            <a:rPr lang="es-ES" sz="1600" dirty="0" smtClean="0"/>
            <a:t>También se consideraran como justificantes de pago:</a:t>
          </a:r>
          <a:endParaRPr lang="es-ES" sz="1600" dirty="0"/>
        </a:p>
      </dgm:t>
    </dgm:pt>
    <dgm:pt modelId="{342D5C9C-B628-44D9-BD93-CFEAB06F9CE8}" type="parTrans" cxnId="{826D7665-3D11-4D08-8255-E84CD65A1CE6}">
      <dgm:prSet/>
      <dgm:spPr/>
      <dgm:t>
        <a:bodyPr/>
        <a:lstStyle/>
        <a:p>
          <a:endParaRPr lang="es-ES"/>
        </a:p>
      </dgm:t>
    </dgm:pt>
    <dgm:pt modelId="{46E9BBF3-277E-4720-A585-A41579C12326}" type="sibTrans" cxnId="{826D7665-3D11-4D08-8255-E84CD65A1CE6}">
      <dgm:prSet/>
      <dgm:spPr/>
      <dgm:t>
        <a:bodyPr/>
        <a:lstStyle/>
        <a:p>
          <a:endParaRPr lang="es-ES"/>
        </a:p>
      </dgm:t>
    </dgm:pt>
    <dgm:pt modelId="{2017AA95-B9BB-40D0-8372-59A26CD41919}">
      <dgm:prSet phldrT="[Texto]" custT="1"/>
      <dgm:spPr/>
      <dgm:t>
        <a:bodyPr/>
        <a:lstStyle/>
        <a:p>
          <a:r>
            <a:rPr lang="es-ES" sz="1600" dirty="0" smtClean="0"/>
            <a:t>Extracto o certificaciones bancarias</a:t>
          </a:r>
          <a:endParaRPr lang="es-ES" sz="1600" dirty="0"/>
        </a:p>
      </dgm:t>
    </dgm:pt>
    <dgm:pt modelId="{105E3B62-FD9E-496E-826F-8BED26979CA1}" type="parTrans" cxnId="{97FF225D-A60E-48C0-B8DB-F1D8D26E14B1}">
      <dgm:prSet/>
      <dgm:spPr/>
      <dgm:t>
        <a:bodyPr/>
        <a:lstStyle/>
        <a:p>
          <a:endParaRPr lang="es-ES"/>
        </a:p>
      </dgm:t>
    </dgm:pt>
    <dgm:pt modelId="{F616B51A-EF4E-4B1F-A160-50C463856E79}" type="sibTrans" cxnId="{97FF225D-A60E-48C0-B8DB-F1D8D26E14B1}">
      <dgm:prSet/>
      <dgm:spPr/>
      <dgm:t>
        <a:bodyPr/>
        <a:lstStyle/>
        <a:p>
          <a:endParaRPr lang="es-ES"/>
        </a:p>
      </dgm:t>
    </dgm:pt>
    <dgm:pt modelId="{B108209D-D018-445A-861A-156533BEC5F0}">
      <dgm:prSet phldrT="[Texto]" custT="1"/>
      <dgm:spPr/>
      <dgm:t>
        <a:bodyPr/>
        <a:lstStyle/>
        <a:p>
          <a:r>
            <a:rPr lang="es-ES" sz="1600" dirty="0" smtClean="0"/>
            <a:t>Depósitos en fedatarios públicos.</a:t>
          </a:r>
          <a:endParaRPr lang="es-ES" sz="1600" dirty="0"/>
        </a:p>
      </dgm:t>
    </dgm:pt>
    <dgm:pt modelId="{230B3FE7-19E4-4A3A-BB02-AB2807964563}" type="parTrans" cxnId="{EAB79D1C-3D64-495D-8A76-D84A83B2D7C8}">
      <dgm:prSet/>
      <dgm:spPr/>
      <dgm:t>
        <a:bodyPr/>
        <a:lstStyle/>
        <a:p>
          <a:endParaRPr lang="es-ES"/>
        </a:p>
      </dgm:t>
    </dgm:pt>
    <dgm:pt modelId="{299F9A92-F181-4972-BC4F-62EFA2D3D194}" type="sibTrans" cxnId="{EAB79D1C-3D64-495D-8A76-D84A83B2D7C8}">
      <dgm:prSet/>
      <dgm:spPr/>
      <dgm:t>
        <a:bodyPr/>
        <a:lstStyle/>
        <a:p>
          <a:endParaRPr lang="es-ES"/>
        </a:p>
      </dgm:t>
    </dgm:pt>
    <dgm:pt modelId="{04FB47AE-0685-413F-96DE-BD220CC91A9E}" type="pres">
      <dgm:prSet presAssocID="{FA62DCBC-7900-4E59-AA8A-F7A40D7408A4}" presName="diagram" presStyleCnt="0">
        <dgm:presLayoutVars>
          <dgm:chPref val="1"/>
          <dgm:dir/>
          <dgm:animOne val="branch"/>
          <dgm:animLvl val="lvl"/>
          <dgm:resizeHandles/>
        </dgm:presLayoutVars>
      </dgm:prSet>
      <dgm:spPr/>
      <dgm:t>
        <a:bodyPr/>
        <a:lstStyle/>
        <a:p>
          <a:endParaRPr lang="es-ES"/>
        </a:p>
      </dgm:t>
    </dgm:pt>
    <dgm:pt modelId="{3222A6BD-F209-4A43-AF78-679158EFA824}" type="pres">
      <dgm:prSet presAssocID="{58F05EDF-FE98-4070-B2FF-6F005AB67637}" presName="root" presStyleCnt="0"/>
      <dgm:spPr/>
    </dgm:pt>
    <dgm:pt modelId="{3D9B5538-E8BE-4463-9463-26A87A6B4A75}" type="pres">
      <dgm:prSet presAssocID="{58F05EDF-FE98-4070-B2FF-6F005AB67637}" presName="rootComposite" presStyleCnt="0"/>
      <dgm:spPr/>
    </dgm:pt>
    <dgm:pt modelId="{1189FDD8-0344-4BF9-AC7D-560D9D7C8CAA}" type="pres">
      <dgm:prSet presAssocID="{58F05EDF-FE98-4070-B2FF-6F005AB67637}" presName="rootText" presStyleLbl="node1" presStyleIdx="0" presStyleCnt="1"/>
      <dgm:spPr/>
      <dgm:t>
        <a:bodyPr/>
        <a:lstStyle/>
        <a:p>
          <a:endParaRPr lang="es-ES"/>
        </a:p>
      </dgm:t>
    </dgm:pt>
    <dgm:pt modelId="{C2E434E8-8740-4A9F-8F11-A4EC820A0CAB}" type="pres">
      <dgm:prSet presAssocID="{58F05EDF-FE98-4070-B2FF-6F005AB67637}" presName="rootConnector" presStyleLbl="node1" presStyleIdx="0" presStyleCnt="1"/>
      <dgm:spPr/>
      <dgm:t>
        <a:bodyPr/>
        <a:lstStyle/>
        <a:p>
          <a:endParaRPr lang="es-ES"/>
        </a:p>
      </dgm:t>
    </dgm:pt>
    <dgm:pt modelId="{17D5051C-F25A-4ECA-8E69-187AA7F1A7DE}" type="pres">
      <dgm:prSet presAssocID="{58F05EDF-FE98-4070-B2FF-6F005AB67637}" presName="childShape" presStyleCnt="0"/>
      <dgm:spPr/>
    </dgm:pt>
    <dgm:pt modelId="{99FD3FC0-D4BE-4585-86D1-579334C5E1D5}" type="pres">
      <dgm:prSet presAssocID="{105E3B62-FD9E-496E-826F-8BED26979CA1}" presName="Name13" presStyleLbl="parChTrans1D2" presStyleIdx="0" presStyleCnt="2"/>
      <dgm:spPr/>
      <dgm:t>
        <a:bodyPr/>
        <a:lstStyle/>
        <a:p>
          <a:endParaRPr lang="es-ES"/>
        </a:p>
      </dgm:t>
    </dgm:pt>
    <dgm:pt modelId="{DF272EBE-DC84-436A-BE25-63377B1DE124}" type="pres">
      <dgm:prSet presAssocID="{2017AA95-B9BB-40D0-8372-59A26CD41919}" presName="childText" presStyleLbl="bgAcc1" presStyleIdx="0" presStyleCnt="2">
        <dgm:presLayoutVars>
          <dgm:bulletEnabled val="1"/>
        </dgm:presLayoutVars>
      </dgm:prSet>
      <dgm:spPr/>
      <dgm:t>
        <a:bodyPr/>
        <a:lstStyle/>
        <a:p>
          <a:endParaRPr lang="es-ES"/>
        </a:p>
      </dgm:t>
    </dgm:pt>
    <dgm:pt modelId="{B18F6303-47A0-478A-AF08-E1F158436F31}" type="pres">
      <dgm:prSet presAssocID="{230B3FE7-19E4-4A3A-BB02-AB2807964563}" presName="Name13" presStyleLbl="parChTrans1D2" presStyleIdx="1" presStyleCnt="2"/>
      <dgm:spPr/>
      <dgm:t>
        <a:bodyPr/>
        <a:lstStyle/>
        <a:p>
          <a:endParaRPr lang="es-ES"/>
        </a:p>
      </dgm:t>
    </dgm:pt>
    <dgm:pt modelId="{9884483B-CF87-4B5C-B329-65E766CD88F4}" type="pres">
      <dgm:prSet presAssocID="{B108209D-D018-445A-861A-156533BEC5F0}" presName="childText" presStyleLbl="bgAcc1" presStyleIdx="1" presStyleCnt="2">
        <dgm:presLayoutVars>
          <dgm:bulletEnabled val="1"/>
        </dgm:presLayoutVars>
      </dgm:prSet>
      <dgm:spPr/>
      <dgm:t>
        <a:bodyPr/>
        <a:lstStyle/>
        <a:p>
          <a:endParaRPr lang="es-ES"/>
        </a:p>
      </dgm:t>
    </dgm:pt>
  </dgm:ptLst>
  <dgm:cxnLst>
    <dgm:cxn modelId="{EAB79D1C-3D64-495D-8A76-D84A83B2D7C8}" srcId="{58F05EDF-FE98-4070-B2FF-6F005AB67637}" destId="{B108209D-D018-445A-861A-156533BEC5F0}" srcOrd="1" destOrd="0" parTransId="{230B3FE7-19E4-4A3A-BB02-AB2807964563}" sibTransId="{299F9A92-F181-4972-BC4F-62EFA2D3D194}"/>
    <dgm:cxn modelId="{25890211-6DA1-422B-9293-E39BDE7F7A48}" type="presOf" srcId="{B108209D-D018-445A-861A-156533BEC5F0}" destId="{9884483B-CF87-4B5C-B329-65E766CD88F4}" srcOrd="0" destOrd="0" presId="urn:microsoft.com/office/officeart/2005/8/layout/hierarchy3"/>
    <dgm:cxn modelId="{826D7665-3D11-4D08-8255-E84CD65A1CE6}" srcId="{FA62DCBC-7900-4E59-AA8A-F7A40D7408A4}" destId="{58F05EDF-FE98-4070-B2FF-6F005AB67637}" srcOrd="0" destOrd="0" parTransId="{342D5C9C-B628-44D9-BD93-CFEAB06F9CE8}" sibTransId="{46E9BBF3-277E-4720-A585-A41579C12326}"/>
    <dgm:cxn modelId="{D0482DB5-CEB9-4DA3-AA3F-E6560B10770E}" type="presOf" srcId="{2017AA95-B9BB-40D0-8372-59A26CD41919}" destId="{DF272EBE-DC84-436A-BE25-63377B1DE124}" srcOrd="0" destOrd="0" presId="urn:microsoft.com/office/officeart/2005/8/layout/hierarchy3"/>
    <dgm:cxn modelId="{569A2D5D-53F0-4D40-BEF0-B5E2E4D6FBAB}" type="presOf" srcId="{105E3B62-FD9E-496E-826F-8BED26979CA1}" destId="{99FD3FC0-D4BE-4585-86D1-579334C5E1D5}" srcOrd="0" destOrd="0" presId="urn:microsoft.com/office/officeart/2005/8/layout/hierarchy3"/>
    <dgm:cxn modelId="{BD7F754F-37F4-4D61-947F-EB2859A0765F}" type="presOf" srcId="{230B3FE7-19E4-4A3A-BB02-AB2807964563}" destId="{B18F6303-47A0-478A-AF08-E1F158436F31}" srcOrd="0" destOrd="0" presId="urn:microsoft.com/office/officeart/2005/8/layout/hierarchy3"/>
    <dgm:cxn modelId="{BBB49D58-7EAC-4FB9-A4DC-723DB4993851}" type="presOf" srcId="{FA62DCBC-7900-4E59-AA8A-F7A40D7408A4}" destId="{04FB47AE-0685-413F-96DE-BD220CC91A9E}" srcOrd="0" destOrd="0" presId="urn:microsoft.com/office/officeart/2005/8/layout/hierarchy3"/>
    <dgm:cxn modelId="{97FF225D-A60E-48C0-B8DB-F1D8D26E14B1}" srcId="{58F05EDF-FE98-4070-B2FF-6F005AB67637}" destId="{2017AA95-B9BB-40D0-8372-59A26CD41919}" srcOrd="0" destOrd="0" parTransId="{105E3B62-FD9E-496E-826F-8BED26979CA1}" sibTransId="{F616B51A-EF4E-4B1F-A160-50C463856E79}"/>
    <dgm:cxn modelId="{6E34FBF2-1339-486C-808E-479A837687AA}" type="presOf" srcId="{58F05EDF-FE98-4070-B2FF-6F005AB67637}" destId="{C2E434E8-8740-4A9F-8F11-A4EC820A0CAB}" srcOrd="1" destOrd="0" presId="urn:microsoft.com/office/officeart/2005/8/layout/hierarchy3"/>
    <dgm:cxn modelId="{CC3D30A9-AD64-4A4A-8F3A-08006A8BF340}" type="presOf" srcId="{58F05EDF-FE98-4070-B2FF-6F005AB67637}" destId="{1189FDD8-0344-4BF9-AC7D-560D9D7C8CAA}" srcOrd="0" destOrd="0" presId="urn:microsoft.com/office/officeart/2005/8/layout/hierarchy3"/>
    <dgm:cxn modelId="{12EE52B6-16B3-425B-9DA0-17C0F81ECFF9}" type="presParOf" srcId="{04FB47AE-0685-413F-96DE-BD220CC91A9E}" destId="{3222A6BD-F209-4A43-AF78-679158EFA824}" srcOrd="0" destOrd="0" presId="urn:microsoft.com/office/officeart/2005/8/layout/hierarchy3"/>
    <dgm:cxn modelId="{19341802-6B99-4985-AF89-FA46A61E311E}" type="presParOf" srcId="{3222A6BD-F209-4A43-AF78-679158EFA824}" destId="{3D9B5538-E8BE-4463-9463-26A87A6B4A75}" srcOrd="0" destOrd="0" presId="urn:microsoft.com/office/officeart/2005/8/layout/hierarchy3"/>
    <dgm:cxn modelId="{FFB6F866-B5ED-46B9-BC87-FEB4DBDB3DDB}" type="presParOf" srcId="{3D9B5538-E8BE-4463-9463-26A87A6B4A75}" destId="{1189FDD8-0344-4BF9-AC7D-560D9D7C8CAA}" srcOrd="0" destOrd="0" presId="urn:microsoft.com/office/officeart/2005/8/layout/hierarchy3"/>
    <dgm:cxn modelId="{1CEFC3CC-85F4-44D6-8BBC-7DD62040D521}" type="presParOf" srcId="{3D9B5538-E8BE-4463-9463-26A87A6B4A75}" destId="{C2E434E8-8740-4A9F-8F11-A4EC820A0CAB}" srcOrd="1" destOrd="0" presId="urn:microsoft.com/office/officeart/2005/8/layout/hierarchy3"/>
    <dgm:cxn modelId="{A3369D84-9CB5-4EC1-865F-7013D07567A5}" type="presParOf" srcId="{3222A6BD-F209-4A43-AF78-679158EFA824}" destId="{17D5051C-F25A-4ECA-8E69-187AA7F1A7DE}" srcOrd="1" destOrd="0" presId="urn:microsoft.com/office/officeart/2005/8/layout/hierarchy3"/>
    <dgm:cxn modelId="{ED32C854-159E-439A-8A0F-341DD76E20DF}" type="presParOf" srcId="{17D5051C-F25A-4ECA-8E69-187AA7F1A7DE}" destId="{99FD3FC0-D4BE-4585-86D1-579334C5E1D5}" srcOrd="0" destOrd="0" presId="urn:microsoft.com/office/officeart/2005/8/layout/hierarchy3"/>
    <dgm:cxn modelId="{6A2C84F7-BD03-4496-8680-989E4203E4DE}" type="presParOf" srcId="{17D5051C-F25A-4ECA-8E69-187AA7F1A7DE}" destId="{DF272EBE-DC84-436A-BE25-63377B1DE124}" srcOrd="1" destOrd="0" presId="urn:microsoft.com/office/officeart/2005/8/layout/hierarchy3"/>
    <dgm:cxn modelId="{71BA821B-B10C-4ED2-9EB8-6CB269E72B5B}" type="presParOf" srcId="{17D5051C-F25A-4ECA-8E69-187AA7F1A7DE}" destId="{B18F6303-47A0-478A-AF08-E1F158436F31}" srcOrd="2" destOrd="0" presId="urn:microsoft.com/office/officeart/2005/8/layout/hierarchy3"/>
    <dgm:cxn modelId="{BDAC0261-BCF5-4CB6-96F0-8538F0A14880}" type="presParOf" srcId="{17D5051C-F25A-4ECA-8E69-187AA7F1A7DE}" destId="{9884483B-CF87-4B5C-B329-65E766CD88F4}" srcOrd="3" destOrd="0" presId="urn:microsoft.com/office/officeart/2005/8/layout/hierarchy3"/>
  </dgm:cxnLst>
  <dgm:bg/>
  <dgm:whole/>
</dgm:dataModel>
</file>

<file path=ppt/diagrams/data2.xml><?xml version="1.0" encoding="utf-8"?>
<dgm:dataModel xmlns:dgm="http://schemas.openxmlformats.org/drawingml/2006/diagram" xmlns:a="http://schemas.openxmlformats.org/drawingml/2006/main">
  <dgm:ptLst>
    <dgm:pt modelId="{C35FFF08-1FC2-4E31-8028-EF82D312A23B}"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s-ES"/>
        </a:p>
      </dgm:t>
    </dgm:pt>
    <dgm:pt modelId="{4329A5CB-662D-4220-A091-6EEF3C4FC1CE}">
      <dgm:prSet phldrT="[Texto]"/>
      <dgm:spPr/>
      <dgm:t>
        <a:bodyPr/>
        <a:lstStyle/>
        <a:p>
          <a:r>
            <a:rPr lang="es-ES" dirty="0" smtClean="0"/>
            <a:t>INTRODUCCIÓN</a:t>
          </a:r>
          <a:endParaRPr lang="es-ES" dirty="0"/>
        </a:p>
      </dgm:t>
    </dgm:pt>
    <dgm:pt modelId="{D728FC7A-9152-4D0D-A3F3-D34C923260BC}" type="parTrans" cxnId="{A4CB5EA4-0750-4EC8-90E1-7D1D21058A55}">
      <dgm:prSet/>
      <dgm:spPr/>
      <dgm:t>
        <a:bodyPr/>
        <a:lstStyle/>
        <a:p>
          <a:endParaRPr lang="es-ES"/>
        </a:p>
      </dgm:t>
    </dgm:pt>
    <dgm:pt modelId="{B2DB7F21-A1C0-476E-8487-5D545435B87C}" type="sibTrans" cxnId="{A4CB5EA4-0750-4EC8-90E1-7D1D21058A55}">
      <dgm:prSet/>
      <dgm:spPr/>
      <dgm:t>
        <a:bodyPr/>
        <a:lstStyle/>
        <a:p>
          <a:endParaRPr lang="es-ES"/>
        </a:p>
      </dgm:t>
    </dgm:pt>
    <dgm:pt modelId="{39F0C478-6C8D-4699-A271-18EEE021286F}">
      <dgm:prSet phldrT="[Texto]"/>
      <dgm:spPr/>
      <dgm:t>
        <a:bodyPr/>
        <a:lstStyle/>
        <a:p>
          <a:r>
            <a:rPr lang="es-ES" dirty="0" smtClean="0"/>
            <a:t>PASOS A SEGUIR EN LA CPI</a:t>
          </a:r>
          <a:endParaRPr lang="es-ES" dirty="0"/>
        </a:p>
      </dgm:t>
    </dgm:pt>
    <dgm:pt modelId="{0141F4CE-4618-47F3-B0D6-4B5B4797824A}" type="parTrans" cxnId="{03DE08A7-7713-4D9C-893E-558CE7C13607}">
      <dgm:prSet/>
      <dgm:spPr/>
      <dgm:t>
        <a:bodyPr/>
        <a:lstStyle/>
        <a:p>
          <a:endParaRPr lang="es-ES"/>
        </a:p>
      </dgm:t>
    </dgm:pt>
    <dgm:pt modelId="{38EF29EA-23F8-435D-982C-AC9915EB674C}" type="sibTrans" cxnId="{03DE08A7-7713-4D9C-893E-558CE7C13607}">
      <dgm:prSet/>
      <dgm:spPr/>
      <dgm:t>
        <a:bodyPr/>
        <a:lstStyle/>
        <a:p>
          <a:endParaRPr lang="es-ES"/>
        </a:p>
      </dgm:t>
    </dgm:pt>
    <dgm:pt modelId="{04C038D6-0B02-4C66-A846-46E8E2A1B245}" type="pres">
      <dgm:prSet presAssocID="{C35FFF08-1FC2-4E31-8028-EF82D312A23B}" presName="linear" presStyleCnt="0">
        <dgm:presLayoutVars>
          <dgm:dir/>
          <dgm:animLvl val="lvl"/>
          <dgm:resizeHandles val="exact"/>
        </dgm:presLayoutVars>
      </dgm:prSet>
      <dgm:spPr/>
      <dgm:t>
        <a:bodyPr/>
        <a:lstStyle/>
        <a:p>
          <a:endParaRPr lang="es-ES"/>
        </a:p>
      </dgm:t>
    </dgm:pt>
    <dgm:pt modelId="{88A9CB8A-8FB3-4F9A-9758-8707228EA656}" type="pres">
      <dgm:prSet presAssocID="{4329A5CB-662D-4220-A091-6EEF3C4FC1CE}" presName="parentLin" presStyleCnt="0"/>
      <dgm:spPr/>
    </dgm:pt>
    <dgm:pt modelId="{1525B817-D744-41E6-BE62-B6313858104F}" type="pres">
      <dgm:prSet presAssocID="{4329A5CB-662D-4220-A091-6EEF3C4FC1CE}" presName="parentLeftMargin" presStyleLbl="node1" presStyleIdx="0" presStyleCnt="2"/>
      <dgm:spPr/>
      <dgm:t>
        <a:bodyPr/>
        <a:lstStyle/>
        <a:p>
          <a:endParaRPr lang="es-ES"/>
        </a:p>
      </dgm:t>
    </dgm:pt>
    <dgm:pt modelId="{D736C17B-076F-4E28-B380-0BC8DF55A73F}" type="pres">
      <dgm:prSet presAssocID="{4329A5CB-662D-4220-A091-6EEF3C4FC1CE}" presName="parentText" presStyleLbl="node1" presStyleIdx="0" presStyleCnt="2">
        <dgm:presLayoutVars>
          <dgm:chMax val="0"/>
          <dgm:bulletEnabled val="1"/>
        </dgm:presLayoutVars>
      </dgm:prSet>
      <dgm:spPr/>
      <dgm:t>
        <a:bodyPr/>
        <a:lstStyle/>
        <a:p>
          <a:endParaRPr lang="es-ES"/>
        </a:p>
      </dgm:t>
    </dgm:pt>
    <dgm:pt modelId="{40AE36A2-31FF-4F32-B8FC-D0A0BD00DA5C}" type="pres">
      <dgm:prSet presAssocID="{4329A5CB-662D-4220-A091-6EEF3C4FC1CE}" presName="negativeSpace" presStyleCnt="0"/>
      <dgm:spPr/>
    </dgm:pt>
    <dgm:pt modelId="{EE76AED3-2DCF-4342-9600-9461E2A7CD5A}" type="pres">
      <dgm:prSet presAssocID="{4329A5CB-662D-4220-A091-6EEF3C4FC1CE}" presName="childText" presStyleLbl="conFgAcc1" presStyleIdx="0" presStyleCnt="2">
        <dgm:presLayoutVars>
          <dgm:bulletEnabled val="1"/>
        </dgm:presLayoutVars>
      </dgm:prSet>
      <dgm:spPr/>
    </dgm:pt>
    <dgm:pt modelId="{45925BE6-6E08-411A-B2D1-26C20D74ED63}" type="pres">
      <dgm:prSet presAssocID="{B2DB7F21-A1C0-476E-8487-5D545435B87C}" presName="spaceBetweenRectangles" presStyleCnt="0"/>
      <dgm:spPr/>
    </dgm:pt>
    <dgm:pt modelId="{DB9E6E8D-1C68-42CE-89F2-C9BDE6267889}" type="pres">
      <dgm:prSet presAssocID="{39F0C478-6C8D-4699-A271-18EEE021286F}" presName="parentLin" presStyleCnt="0"/>
      <dgm:spPr/>
    </dgm:pt>
    <dgm:pt modelId="{53410FDF-1B2F-40C3-B8C3-F5F2F8D44CBC}" type="pres">
      <dgm:prSet presAssocID="{39F0C478-6C8D-4699-A271-18EEE021286F}" presName="parentLeftMargin" presStyleLbl="node1" presStyleIdx="0" presStyleCnt="2"/>
      <dgm:spPr/>
      <dgm:t>
        <a:bodyPr/>
        <a:lstStyle/>
        <a:p>
          <a:endParaRPr lang="es-ES"/>
        </a:p>
      </dgm:t>
    </dgm:pt>
    <dgm:pt modelId="{183AC049-5835-420A-9E43-7646EBE8655B}" type="pres">
      <dgm:prSet presAssocID="{39F0C478-6C8D-4699-A271-18EEE021286F}" presName="parentText" presStyleLbl="node1" presStyleIdx="1" presStyleCnt="2">
        <dgm:presLayoutVars>
          <dgm:chMax val="0"/>
          <dgm:bulletEnabled val="1"/>
        </dgm:presLayoutVars>
      </dgm:prSet>
      <dgm:spPr/>
      <dgm:t>
        <a:bodyPr/>
        <a:lstStyle/>
        <a:p>
          <a:endParaRPr lang="es-ES"/>
        </a:p>
      </dgm:t>
    </dgm:pt>
    <dgm:pt modelId="{616A9F80-61AF-49EB-9D91-595CF686D318}" type="pres">
      <dgm:prSet presAssocID="{39F0C478-6C8D-4699-A271-18EEE021286F}" presName="negativeSpace" presStyleCnt="0"/>
      <dgm:spPr/>
    </dgm:pt>
    <dgm:pt modelId="{09C5D748-7243-43CE-A141-75013DD76891}" type="pres">
      <dgm:prSet presAssocID="{39F0C478-6C8D-4699-A271-18EEE021286F}" presName="childText" presStyleLbl="conFgAcc1" presStyleIdx="1" presStyleCnt="2">
        <dgm:presLayoutVars>
          <dgm:bulletEnabled val="1"/>
        </dgm:presLayoutVars>
      </dgm:prSet>
      <dgm:spPr/>
    </dgm:pt>
  </dgm:ptLst>
  <dgm:cxnLst>
    <dgm:cxn modelId="{983AED77-577F-4535-989F-7C9EAD222E77}" type="presOf" srcId="{39F0C478-6C8D-4699-A271-18EEE021286F}" destId="{183AC049-5835-420A-9E43-7646EBE8655B}" srcOrd="1" destOrd="0" presId="urn:microsoft.com/office/officeart/2005/8/layout/list1"/>
    <dgm:cxn modelId="{74B89C56-EF38-4501-8206-B85402455DCD}" type="presOf" srcId="{4329A5CB-662D-4220-A091-6EEF3C4FC1CE}" destId="{D736C17B-076F-4E28-B380-0BC8DF55A73F}" srcOrd="1" destOrd="0" presId="urn:microsoft.com/office/officeart/2005/8/layout/list1"/>
    <dgm:cxn modelId="{A4CB5EA4-0750-4EC8-90E1-7D1D21058A55}" srcId="{C35FFF08-1FC2-4E31-8028-EF82D312A23B}" destId="{4329A5CB-662D-4220-A091-6EEF3C4FC1CE}" srcOrd="0" destOrd="0" parTransId="{D728FC7A-9152-4D0D-A3F3-D34C923260BC}" sibTransId="{B2DB7F21-A1C0-476E-8487-5D545435B87C}"/>
    <dgm:cxn modelId="{E9DC2053-F84C-47E5-8A3E-E21D3CD6AD36}" type="presOf" srcId="{C35FFF08-1FC2-4E31-8028-EF82D312A23B}" destId="{04C038D6-0B02-4C66-A846-46E8E2A1B245}" srcOrd="0" destOrd="0" presId="urn:microsoft.com/office/officeart/2005/8/layout/list1"/>
    <dgm:cxn modelId="{A6AEFEF1-C940-477B-B741-5A0062CC7CD7}" type="presOf" srcId="{39F0C478-6C8D-4699-A271-18EEE021286F}" destId="{53410FDF-1B2F-40C3-B8C3-F5F2F8D44CBC}" srcOrd="0" destOrd="0" presId="urn:microsoft.com/office/officeart/2005/8/layout/list1"/>
    <dgm:cxn modelId="{03DE08A7-7713-4D9C-893E-558CE7C13607}" srcId="{C35FFF08-1FC2-4E31-8028-EF82D312A23B}" destId="{39F0C478-6C8D-4699-A271-18EEE021286F}" srcOrd="1" destOrd="0" parTransId="{0141F4CE-4618-47F3-B0D6-4B5B4797824A}" sibTransId="{38EF29EA-23F8-435D-982C-AC9915EB674C}"/>
    <dgm:cxn modelId="{F82C20EC-08DF-4CE2-ADD6-476A8F9996A5}" type="presOf" srcId="{4329A5CB-662D-4220-A091-6EEF3C4FC1CE}" destId="{1525B817-D744-41E6-BE62-B6313858104F}" srcOrd="0" destOrd="0" presId="urn:microsoft.com/office/officeart/2005/8/layout/list1"/>
    <dgm:cxn modelId="{0CC530BB-C52B-4720-A7C9-BE6F5DD6926B}" type="presParOf" srcId="{04C038D6-0B02-4C66-A846-46E8E2A1B245}" destId="{88A9CB8A-8FB3-4F9A-9758-8707228EA656}" srcOrd="0" destOrd="0" presId="urn:microsoft.com/office/officeart/2005/8/layout/list1"/>
    <dgm:cxn modelId="{D2BFF9F6-3E08-40A1-9227-F7FB4DF9AB12}" type="presParOf" srcId="{88A9CB8A-8FB3-4F9A-9758-8707228EA656}" destId="{1525B817-D744-41E6-BE62-B6313858104F}" srcOrd="0" destOrd="0" presId="urn:microsoft.com/office/officeart/2005/8/layout/list1"/>
    <dgm:cxn modelId="{1971F419-A0CF-4E4E-AC97-6EA6CFC2F9F5}" type="presParOf" srcId="{88A9CB8A-8FB3-4F9A-9758-8707228EA656}" destId="{D736C17B-076F-4E28-B380-0BC8DF55A73F}" srcOrd="1" destOrd="0" presId="urn:microsoft.com/office/officeart/2005/8/layout/list1"/>
    <dgm:cxn modelId="{CF4D162E-00B5-4670-9DB2-74C6C960B301}" type="presParOf" srcId="{04C038D6-0B02-4C66-A846-46E8E2A1B245}" destId="{40AE36A2-31FF-4F32-B8FC-D0A0BD00DA5C}" srcOrd="1" destOrd="0" presId="urn:microsoft.com/office/officeart/2005/8/layout/list1"/>
    <dgm:cxn modelId="{E06ECD9E-CF06-4E10-9C7B-DE0B63E57CE4}" type="presParOf" srcId="{04C038D6-0B02-4C66-A846-46E8E2A1B245}" destId="{EE76AED3-2DCF-4342-9600-9461E2A7CD5A}" srcOrd="2" destOrd="0" presId="urn:microsoft.com/office/officeart/2005/8/layout/list1"/>
    <dgm:cxn modelId="{BE21630F-7E75-453F-A4BE-E5DB35AAEBDA}" type="presParOf" srcId="{04C038D6-0B02-4C66-A846-46E8E2A1B245}" destId="{45925BE6-6E08-411A-B2D1-26C20D74ED63}" srcOrd="3" destOrd="0" presId="urn:microsoft.com/office/officeart/2005/8/layout/list1"/>
    <dgm:cxn modelId="{282537A6-9A49-47ED-AB2C-46BE386F7FB2}" type="presParOf" srcId="{04C038D6-0B02-4C66-A846-46E8E2A1B245}" destId="{DB9E6E8D-1C68-42CE-89F2-C9BDE6267889}" srcOrd="4" destOrd="0" presId="urn:microsoft.com/office/officeart/2005/8/layout/list1"/>
    <dgm:cxn modelId="{575ACCB8-AD11-4D8F-9562-8CEE71506F93}" type="presParOf" srcId="{DB9E6E8D-1C68-42CE-89F2-C9BDE6267889}" destId="{53410FDF-1B2F-40C3-B8C3-F5F2F8D44CBC}" srcOrd="0" destOrd="0" presId="urn:microsoft.com/office/officeart/2005/8/layout/list1"/>
    <dgm:cxn modelId="{F3575CF1-FD4E-43A8-944B-46C68F76E4C8}" type="presParOf" srcId="{DB9E6E8D-1C68-42CE-89F2-C9BDE6267889}" destId="{183AC049-5835-420A-9E43-7646EBE8655B}" srcOrd="1" destOrd="0" presId="urn:microsoft.com/office/officeart/2005/8/layout/list1"/>
    <dgm:cxn modelId="{1B88AFF8-09D8-4B48-B9A9-E2BBD40707FC}" type="presParOf" srcId="{04C038D6-0B02-4C66-A846-46E8E2A1B245}" destId="{616A9F80-61AF-49EB-9D91-595CF686D318}" srcOrd="5" destOrd="0" presId="urn:microsoft.com/office/officeart/2005/8/layout/list1"/>
    <dgm:cxn modelId="{DD281506-CB33-4E5A-9977-CCA3B96E0056}" type="presParOf" srcId="{04C038D6-0B02-4C66-A846-46E8E2A1B245}" destId="{09C5D748-7243-43CE-A141-75013DD76891}" srcOrd="6" destOrd="0" presId="urn:microsoft.com/office/officeart/2005/8/layout/list1"/>
  </dgm:cxnLst>
  <dgm:bg/>
  <dgm:whole/>
</dgm:dataModel>
</file>

<file path=ppt/diagrams/data3.xml><?xml version="1.0" encoding="utf-8"?>
<dgm:dataModel xmlns:dgm="http://schemas.openxmlformats.org/drawingml/2006/diagram" xmlns:a="http://schemas.openxmlformats.org/drawingml/2006/main">
  <dgm:ptLst>
    <dgm:pt modelId="{6EF5D727-9A0B-4C2F-A5E4-CFC5411A94B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FB76DFB0-205F-4507-B871-4C51B73A8DB3}">
      <dgm:prSet phldrT="[Texto]"/>
      <dgm:spPr/>
      <dgm:t>
        <a:bodyPr/>
        <a:lstStyle/>
        <a:p>
          <a:r>
            <a:rPr lang="es-ES" dirty="0" smtClean="0"/>
            <a:t>1. Identificación de las necesidades	</a:t>
          </a:r>
          <a:endParaRPr lang="es-ES" dirty="0"/>
        </a:p>
      </dgm:t>
    </dgm:pt>
    <dgm:pt modelId="{35B1696E-4EBE-4A46-9CB3-1F2A6293EE68}" type="parTrans" cxnId="{C54D703D-906D-4BEE-B028-8B5D48E33AE6}">
      <dgm:prSet/>
      <dgm:spPr/>
      <dgm:t>
        <a:bodyPr/>
        <a:lstStyle/>
        <a:p>
          <a:endParaRPr lang="es-ES"/>
        </a:p>
      </dgm:t>
    </dgm:pt>
    <dgm:pt modelId="{4002B170-4291-4733-A9E1-51867946C477}" type="sibTrans" cxnId="{C54D703D-906D-4BEE-B028-8B5D48E33AE6}">
      <dgm:prSet/>
      <dgm:spPr/>
      <dgm:t>
        <a:bodyPr/>
        <a:lstStyle/>
        <a:p>
          <a:endParaRPr lang="es-ES"/>
        </a:p>
      </dgm:t>
    </dgm:pt>
    <dgm:pt modelId="{279A168C-15DE-470C-A533-655D1BF1583D}">
      <dgm:prSet phldrT="[Texto]"/>
      <dgm:spPr>
        <a:solidFill>
          <a:schemeClr val="accent1">
            <a:lumMod val="40000"/>
            <a:lumOff val="60000"/>
          </a:schemeClr>
        </a:solidFill>
      </dgm:spPr>
      <dgm:t>
        <a:bodyPr/>
        <a:lstStyle/>
        <a:p>
          <a:r>
            <a:rPr lang="es-ES" dirty="0" smtClean="0"/>
            <a:t>2. Búsqueda de financiación</a:t>
          </a:r>
          <a:endParaRPr lang="es-ES" dirty="0"/>
        </a:p>
      </dgm:t>
    </dgm:pt>
    <dgm:pt modelId="{8B6EDCFD-1478-427E-9AFF-FB58AFE104B3}" type="parTrans" cxnId="{0918B22C-CCAF-4436-A2C5-446E5A366292}">
      <dgm:prSet/>
      <dgm:spPr/>
      <dgm:t>
        <a:bodyPr/>
        <a:lstStyle/>
        <a:p>
          <a:endParaRPr lang="es-ES"/>
        </a:p>
      </dgm:t>
    </dgm:pt>
    <dgm:pt modelId="{7D70B287-1906-4AC9-8B6A-BCEC9FC8EAB2}" type="sibTrans" cxnId="{0918B22C-CCAF-4436-A2C5-446E5A366292}">
      <dgm:prSet/>
      <dgm:spPr/>
      <dgm:t>
        <a:bodyPr/>
        <a:lstStyle/>
        <a:p>
          <a:endParaRPr lang="es-ES"/>
        </a:p>
      </dgm:t>
    </dgm:pt>
    <dgm:pt modelId="{2DEE8E78-F675-46C4-9312-CAEAB68A6A83}">
      <dgm:prSet phldrT="[Texto]"/>
      <dgm:spPr>
        <a:solidFill>
          <a:schemeClr val="accent1">
            <a:lumMod val="40000"/>
            <a:lumOff val="60000"/>
          </a:schemeClr>
        </a:solidFill>
      </dgm:spPr>
      <dgm:t>
        <a:bodyPr/>
        <a:lstStyle/>
        <a:p>
          <a:r>
            <a:rPr lang="es-ES" dirty="0" smtClean="0"/>
            <a:t>3. Inicio de la gestión del proyecto</a:t>
          </a:r>
          <a:endParaRPr lang="es-ES" dirty="0"/>
        </a:p>
      </dgm:t>
    </dgm:pt>
    <dgm:pt modelId="{CEC8B1B7-9016-43A9-934D-8BF5928F7747}" type="parTrans" cxnId="{D7101296-42B4-42E7-A8FD-74B79E27EC03}">
      <dgm:prSet/>
      <dgm:spPr/>
      <dgm:t>
        <a:bodyPr/>
        <a:lstStyle/>
        <a:p>
          <a:endParaRPr lang="es-ES"/>
        </a:p>
      </dgm:t>
    </dgm:pt>
    <dgm:pt modelId="{41F0A5FD-5D79-48FE-BBB5-0AFA08F374AF}" type="sibTrans" cxnId="{D7101296-42B4-42E7-A8FD-74B79E27EC03}">
      <dgm:prSet/>
      <dgm:spPr/>
      <dgm:t>
        <a:bodyPr/>
        <a:lstStyle/>
        <a:p>
          <a:endParaRPr lang="es-ES"/>
        </a:p>
      </dgm:t>
    </dgm:pt>
    <dgm:pt modelId="{F1612637-7D88-40AC-83FC-81D95E9C1860}">
      <dgm:prSet phldrT="[Texto]"/>
      <dgm:spPr>
        <a:solidFill>
          <a:schemeClr val="accent1">
            <a:lumMod val="40000"/>
            <a:lumOff val="60000"/>
          </a:schemeClr>
        </a:solidFill>
      </dgm:spPr>
      <dgm:t>
        <a:bodyPr/>
        <a:lstStyle/>
        <a:p>
          <a:r>
            <a:rPr lang="es-ES" dirty="0" smtClean="0"/>
            <a:t>4. Adjudicación de concurso y consecución de hitos</a:t>
          </a:r>
          <a:endParaRPr lang="es-ES" dirty="0"/>
        </a:p>
      </dgm:t>
    </dgm:pt>
    <dgm:pt modelId="{EE253273-B585-4341-AA15-F7703F6A788A}" type="parTrans" cxnId="{43DE964A-2C61-4E11-AA84-24263E92867E}">
      <dgm:prSet/>
      <dgm:spPr/>
      <dgm:t>
        <a:bodyPr/>
        <a:lstStyle/>
        <a:p>
          <a:endParaRPr lang="es-ES"/>
        </a:p>
      </dgm:t>
    </dgm:pt>
    <dgm:pt modelId="{35126C38-6FA8-4B6B-B82C-33CCDBA1BFED}" type="sibTrans" cxnId="{43DE964A-2C61-4E11-AA84-24263E92867E}">
      <dgm:prSet/>
      <dgm:spPr/>
      <dgm:t>
        <a:bodyPr/>
        <a:lstStyle/>
        <a:p>
          <a:endParaRPr lang="es-ES"/>
        </a:p>
      </dgm:t>
    </dgm:pt>
    <dgm:pt modelId="{ACBD36E2-00B4-4353-BC65-F1ACC651E749}">
      <dgm:prSet phldrT="[Texto]"/>
      <dgm:spPr>
        <a:solidFill>
          <a:schemeClr val="accent1">
            <a:lumMod val="40000"/>
            <a:lumOff val="60000"/>
          </a:schemeClr>
        </a:solidFill>
      </dgm:spPr>
      <dgm:t>
        <a:bodyPr/>
        <a:lstStyle/>
        <a:p>
          <a:r>
            <a:rPr lang="es-ES" dirty="0" smtClean="0"/>
            <a:t>5. Justificación proyecto</a:t>
          </a:r>
          <a:endParaRPr lang="es-ES" dirty="0"/>
        </a:p>
      </dgm:t>
    </dgm:pt>
    <dgm:pt modelId="{ADA9DB25-E064-4125-8A1C-46A02D3D8324}" type="parTrans" cxnId="{AFAE0933-D6E1-461A-8343-89DCD24D9C53}">
      <dgm:prSet/>
      <dgm:spPr/>
      <dgm:t>
        <a:bodyPr/>
        <a:lstStyle/>
        <a:p>
          <a:endParaRPr lang="es-ES"/>
        </a:p>
      </dgm:t>
    </dgm:pt>
    <dgm:pt modelId="{2E7A9FE8-92D9-4037-9BFF-31EFEEDD28D5}" type="sibTrans" cxnId="{AFAE0933-D6E1-461A-8343-89DCD24D9C53}">
      <dgm:prSet/>
      <dgm:spPr/>
      <dgm:t>
        <a:bodyPr/>
        <a:lstStyle/>
        <a:p>
          <a:endParaRPr lang="es-ES"/>
        </a:p>
      </dgm:t>
    </dgm:pt>
    <dgm:pt modelId="{4A132B63-A069-4548-A6C1-9848E9A11736}" type="pres">
      <dgm:prSet presAssocID="{6EF5D727-9A0B-4C2F-A5E4-CFC5411A94BC}" presName="linear" presStyleCnt="0">
        <dgm:presLayoutVars>
          <dgm:dir/>
          <dgm:animLvl val="lvl"/>
          <dgm:resizeHandles val="exact"/>
        </dgm:presLayoutVars>
      </dgm:prSet>
      <dgm:spPr/>
      <dgm:t>
        <a:bodyPr/>
        <a:lstStyle/>
        <a:p>
          <a:endParaRPr lang="es-ES"/>
        </a:p>
      </dgm:t>
    </dgm:pt>
    <dgm:pt modelId="{978E8D91-0A80-4F74-A8BA-BD0A2BBDD567}" type="pres">
      <dgm:prSet presAssocID="{FB76DFB0-205F-4507-B871-4C51B73A8DB3}" presName="parentLin" presStyleCnt="0"/>
      <dgm:spPr/>
    </dgm:pt>
    <dgm:pt modelId="{ABC4DEF0-C9B0-46EA-B5BA-204120B164CC}" type="pres">
      <dgm:prSet presAssocID="{FB76DFB0-205F-4507-B871-4C51B73A8DB3}" presName="parentLeftMargin" presStyleLbl="node1" presStyleIdx="0" presStyleCnt="5"/>
      <dgm:spPr/>
      <dgm:t>
        <a:bodyPr/>
        <a:lstStyle/>
        <a:p>
          <a:endParaRPr lang="es-ES"/>
        </a:p>
      </dgm:t>
    </dgm:pt>
    <dgm:pt modelId="{B3B3F4F6-34A1-4EDE-8962-315E17311693}" type="pres">
      <dgm:prSet presAssocID="{FB76DFB0-205F-4507-B871-4C51B73A8DB3}" presName="parentText" presStyleLbl="node1" presStyleIdx="0" presStyleCnt="5">
        <dgm:presLayoutVars>
          <dgm:chMax val="0"/>
          <dgm:bulletEnabled val="1"/>
        </dgm:presLayoutVars>
      </dgm:prSet>
      <dgm:spPr/>
      <dgm:t>
        <a:bodyPr/>
        <a:lstStyle/>
        <a:p>
          <a:endParaRPr lang="es-ES"/>
        </a:p>
      </dgm:t>
    </dgm:pt>
    <dgm:pt modelId="{5B6D1181-B88A-45F0-B45E-BB49D4C3A472}" type="pres">
      <dgm:prSet presAssocID="{FB76DFB0-205F-4507-B871-4C51B73A8DB3}" presName="negativeSpace" presStyleCnt="0"/>
      <dgm:spPr/>
    </dgm:pt>
    <dgm:pt modelId="{1D645544-6737-492E-B891-ADA857810A03}" type="pres">
      <dgm:prSet presAssocID="{FB76DFB0-205F-4507-B871-4C51B73A8DB3}" presName="childText" presStyleLbl="conFgAcc1" presStyleIdx="0" presStyleCnt="5">
        <dgm:presLayoutVars>
          <dgm:bulletEnabled val="1"/>
        </dgm:presLayoutVars>
      </dgm:prSet>
      <dgm:spPr/>
    </dgm:pt>
    <dgm:pt modelId="{2BE93BAB-2000-4628-90FE-647FF8ECAA87}" type="pres">
      <dgm:prSet presAssocID="{4002B170-4291-4733-A9E1-51867946C477}" presName="spaceBetweenRectangles" presStyleCnt="0"/>
      <dgm:spPr/>
    </dgm:pt>
    <dgm:pt modelId="{1C10A3F8-9DB1-49B2-B835-B8A816311E80}" type="pres">
      <dgm:prSet presAssocID="{279A168C-15DE-470C-A533-655D1BF1583D}" presName="parentLin" presStyleCnt="0"/>
      <dgm:spPr/>
    </dgm:pt>
    <dgm:pt modelId="{3BAC25D3-BDCC-46B7-911A-B60689BC429B}" type="pres">
      <dgm:prSet presAssocID="{279A168C-15DE-470C-A533-655D1BF1583D}" presName="parentLeftMargin" presStyleLbl="node1" presStyleIdx="0" presStyleCnt="5"/>
      <dgm:spPr/>
      <dgm:t>
        <a:bodyPr/>
        <a:lstStyle/>
        <a:p>
          <a:endParaRPr lang="es-ES"/>
        </a:p>
      </dgm:t>
    </dgm:pt>
    <dgm:pt modelId="{192C34F5-B9CA-48C7-ACD0-2F297C6F005E}" type="pres">
      <dgm:prSet presAssocID="{279A168C-15DE-470C-A533-655D1BF1583D}" presName="parentText" presStyleLbl="node1" presStyleIdx="1" presStyleCnt="5">
        <dgm:presLayoutVars>
          <dgm:chMax val="0"/>
          <dgm:bulletEnabled val="1"/>
        </dgm:presLayoutVars>
      </dgm:prSet>
      <dgm:spPr/>
      <dgm:t>
        <a:bodyPr/>
        <a:lstStyle/>
        <a:p>
          <a:endParaRPr lang="es-ES"/>
        </a:p>
      </dgm:t>
    </dgm:pt>
    <dgm:pt modelId="{51D23815-C5E0-44CE-AAB8-3A3F55DC6B3C}" type="pres">
      <dgm:prSet presAssocID="{279A168C-15DE-470C-A533-655D1BF1583D}" presName="negativeSpace" presStyleCnt="0"/>
      <dgm:spPr/>
    </dgm:pt>
    <dgm:pt modelId="{8563896B-84FF-4B1B-A175-8CA78678C29A}" type="pres">
      <dgm:prSet presAssocID="{279A168C-15DE-470C-A533-655D1BF1583D}" presName="childText" presStyleLbl="conFgAcc1" presStyleIdx="1" presStyleCnt="5">
        <dgm:presLayoutVars>
          <dgm:bulletEnabled val="1"/>
        </dgm:presLayoutVars>
      </dgm:prSet>
      <dgm:spPr/>
    </dgm:pt>
    <dgm:pt modelId="{C9782D52-3A78-42BF-821D-D4BE8F90CDC8}" type="pres">
      <dgm:prSet presAssocID="{7D70B287-1906-4AC9-8B6A-BCEC9FC8EAB2}" presName="spaceBetweenRectangles" presStyleCnt="0"/>
      <dgm:spPr/>
    </dgm:pt>
    <dgm:pt modelId="{EE5C5A03-2279-4C65-9B79-87E41890A781}" type="pres">
      <dgm:prSet presAssocID="{2DEE8E78-F675-46C4-9312-CAEAB68A6A83}" presName="parentLin" presStyleCnt="0"/>
      <dgm:spPr/>
    </dgm:pt>
    <dgm:pt modelId="{E27D69A8-9516-4AF6-A678-39D11E74FB65}" type="pres">
      <dgm:prSet presAssocID="{2DEE8E78-F675-46C4-9312-CAEAB68A6A83}" presName="parentLeftMargin" presStyleLbl="node1" presStyleIdx="1" presStyleCnt="5"/>
      <dgm:spPr/>
      <dgm:t>
        <a:bodyPr/>
        <a:lstStyle/>
        <a:p>
          <a:endParaRPr lang="es-ES"/>
        </a:p>
      </dgm:t>
    </dgm:pt>
    <dgm:pt modelId="{E66CFD1C-3E6C-442A-BCEB-48D1CB135335}" type="pres">
      <dgm:prSet presAssocID="{2DEE8E78-F675-46C4-9312-CAEAB68A6A83}" presName="parentText" presStyleLbl="node1" presStyleIdx="2" presStyleCnt="5">
        <dgm:presLayoutVars>
          <dgm:chMax val="0"/>
          <dgm:bulletEnabled val="1"/>
        </dgm:presLayoutVars>
      </dgm:prSet>
      <dgm:spPr/>
      <dgm:t>
        <a:bodyPr/>
        <a:lstStyle/>
        <a:p>
          <a:endParaRPr lang="es-ES"/>
        </a:p>
      </dgm:t>
    </dgm:pt>
    <dgm:pt modelId="{B2099EEE-2768-48A4-86D4-1F0E0E1D5A71}" type="pres">
      <dgm:prSet presAssocID="{2DEE8E78-F675-46C4-9312-CAEAB68A6A83}" presName="negativeSpace" presStyleCnt="0"/>
      <dgm:spPr/>
    </dgm:pt>
    <dgm:pt modelId="{E913C70E-51EE-4CBF-98CF-302188C87354}" type="pres">
      <dgm:prSet presAssocID="{2DEE8E78-F675-46C4-9312-CAEAB68A6A83}" presName="childText" presStyleLbl="conFgAcc1" presStyleIdx="2" presStyleCnt="5">
        <dgm:presLayoutVars>
          <dgm:bulletEnabled val="1"/>
        </dgm:presLayoutVars>
      </dgm:prSet>
      <dgm:spPr/>
    </dgm:pt>
    <dgm:pt modelId="{F21FC5C2-B614-44AE-BFAA-70CEBE452F16}" type="pres">
      <dgm:prSet presAssocID="{41F0A5FD-5D79-48FE-BBB5-0AFA08F374AF}" presName="spaceBetweenRectangles" presStyleCnt="0"/>
      <dgm:spPr/>
    </dgm:pt>
    <dgm:pt modelId="{103FBC04-0F22-4E6A-AB44-12B01EA9682C}" type="pres">
      <dgm:prSet presAssocID="{F1612637-7D88-40AC-83FC-81D95E9C1860}" presName="parentLin" presStyleCnt="0"/>
      <dgm:spPr/>
    </dgm:pt>
    <dgm:pt modelId="{6D7F91C3-B1C6-4AF6-92B4-595210ECCE42}" type="pres">
      <dgm:prSet presAssocID="{F1612637-7D88-40AC-83FC-81D95E9C1860}" presName="parentLeftMargin" presStyleLbl="node1" presStyleIdx="2" presStyleCnt="5"/>
      <dgm:spPr/>
      <dgm:t>
        <a:bodyPr/>
        <a:lstStyle/>
        <a:p>
          <a:endParaRPr lang="es-ES"/>
        </a:p>
      </dgm:t>
    </dgm:pt>
    <dgm:pt modelId="{8BEFA0AD-2A2F-4C26-9D20-0DF79D77C4BC}" type="pres">
      <dgm:prSet presAssocID="{F1612637-7D88-40AC-83FC-81D95E9C1860}" presName="parentText" presStyleLbl="node1" presStyleIdx="3" presStyleCnt="5">
        <dgm:presLayoutVars>
          <dgm:chMax val="0"/>
          <dgm:bulletEnabled val="1"/>
        </dgm:presLayoutVars>
      </dgm:prSet>
      <dgm:spPr/>
      <dgm:t>
        <a:bodyPr/>
        <a:lstStyle/>
        <a:p>
          <a:endParaRPr lang="es-ES"/>
        </a:p>
      </dgm:t>
    </dgm:pt>
    <dgm:pt modelId="{71233E7F-2B6D-4265-B03B-8F5B749A2240}" type="pres">
      <dgm:prSet presAssocID="{F1612637-7D88-40AC-83FC-81D95E9C1860}" presName="negativeSpace" presStyleCnt="0"/>
      <dgm:spPr/>
    </dgm:pt>
    <dgm:pt modelId="{67102942-7179-4006-A32E-746823DAE6AC}" type="pres">
      <dgm:prSet presAssocID="{F1612637-7D88-40AC-83FC-81D95E9C1860}" presName="childText" presStyleLbl="conFgAcc1" presStyleIdx="3" presStyleCnt="5">
        <dgm:presLayoutVars>
          <dgm:bulletEnabled val="1"/>
        </dgm:presLayoutVars>
      </dgm:prSet>
      <dgm:spPr/>
    </dgm:pt>
    <dgm:pt modelId="{55746E26-0BF0-44D1-921C-CF8B6D4D87AE}" type="pres">
      <dgm:prSet presAssocID="{35126C38-6FA8-4B6B-B82C-33CCDBA1BFED}" presName="spaceBetweenRectangles" presStyleCnt="0"/>
      <dgm:spPr/>
    </dgm:pt>
    <dgm:pt modelId="{D53F3C88-EBC8-4D0A-A24D-103C3419153B}" type="pres">
      <dgm:prSet presAssocID="{ACBD36E2-00B4-4353-BC65-F1ACC651E749}" presName="parentLin" presStyleCnt="0"/>
      <dgm:spPr/>
    </dgm:pt>
    <dgm:pt modelId="{21E3C8DD-1635-4D3E-81D1-3280B80FAF9C}" type="pres">
      <dgm:prSet presAssocID="{ACBD36E2-00B4-4353-BC65-F1ACC651E749}" presName="parentLeftMargin" presStyleLbl="node1" presStyleIdx="3" presStyleCnt="5"/>
      <dgm:spPr/>
      <dgm:t>
        <a:bodyPr/>
        <a:lstStyle/>
        <a:p>
          <a:endParaRPr lang="es-ES"/>
        </a:p>
      </dgm:t>
    </dgm:pt>
    <dgm:pt modelId="{07F55444-BEB4-4F78-89DC-1283EDEBC0CC}" type="pres">
      <dgm:prSet presAssocID="{ACBD36E2-00B4-4353-BC65-F1ACC651E749}" presName="parentText" presStyleLbl="node1" presStyleIdx="4" presStyleCnt="5">
        <dgm:presLayoutVars>
          <dgm:chMax val="0"/>
          <dgm:bulletEnabled val="1"/>
        </dgm:presLayoutVars>
      </dgm:prSet>
      <dgm:spPr/>
      <dgm:t>
        <a:bodyPr/>
        <a:lstStyle/>
        <a:p>
          <a:endParaRPr lang="es-ES"/>
        </a:p>
      </dgm:t>
    </dgm:pt>
    <dgm:pt modelId="{8E58573C-92CB-4FF6-830E-45C8AB048846}" type="pres">
      <dgm:prSet presAssocID="{ACBD36E2-00B4-4353-BC65-F1ACC651E749}" presName="negativeSpace" presStyleCnt="0"/>
      <dgm:spPr/>
    </dgm:pt>
    <dgm:pt modelId="{0D13E77B-D19C-4388-BBE2-6B9DA7D7010A}" type="pres">
      <dgm:prSet presAssocID="{ACBD36E2-00B4-4353-BC65-F1ACC651E749}" presName="childText" presStyleLbl="conFgAcc1" presStyleIdx="4" presStyleCnt="5">
        <dgm:presLayoutVars>
          <dgm:bulletEnabled val="1"/>
        </dgm:presLayoutVars>
      </dgm:prSet>
      <dgm:spPr/>
    </dgm:pt>
  </dgm:ptLst>
  <dgm:cxnLst>
    <dgm:cxn modelId="{0378069E-F91A-4860-8EE9-653F9852AA94}" type="presOf" srcId="{279A168C-15DE-470C-A533-655D1BF1583D}" destId="{192C34F5-B9CA-48C7-ACD0-2F297C6F005E}" srcOrd="1" destOrd="0" presId="urn:microsoft.com/office/officeart/2005/8/layout/list1"/>
    <dgm:cxn modelId="{02673088-AE93-47B1-98E9-07D8770C9140}" type="presOf" srcId="{6EF5D727-9A0B-4C2F-A5E4-CFC5411A94BC}" destId="{4A132B63-A069-4548-A6C1-9848E9A11736}" srcOrd="0" destOrd="0" presId="urn:microsoft.com/office/officeart/2005/8/layout/list1"/>
    <dgm:cxn modelId="{0918B22C-CCAF-4436-A2C5-446E5A366292}" srcId="{6EF5D727-9A0B-4C2F-A5E4-CFC5411A94BC}" destId="{279A168C-15DE-470C-A533-655D1BF1583D}" srcOrd="1" destOrd="0" parTransId="{8B6EDCFD-1478-427E-9AFF-FB58AFE104B3}" sibTransId="{7D70B287-1906-4AC9-8B6A-BCEC9FC8EAB2}"/>
    <dgm:cxn modelId="{8DE4377C-877D-4380-BE28-CB073AC4B94C}" type="presOf" srcId="{ACBD36E2-00B4-4353-BC65-F1ACC651E749}" destId="{21E3C8DD-1635-4D3E-81D1-3280B80FAF9C}" srcOrd="0" destOrd="0" presId="urn:microsoft.com/office/officeart/2005/8/layout/list1"/>
    <dgm:cxn modelId="{07F89C36-1678-4A91-8201-016A6EA60A7E}" type="presOf" srcId="{F1612637-7D88-40AC-83FC-81D95E9C1860}" destId="{8BEFA0AD-2A2F-4C26-9D20-0DF79D77C4BC}" srcOrd="1" destOrd="0" presId="urn:microsoft.com/office/officeart/2005/8/layout/list1"/>
    <dgm:cxn modelId="{AFAE0933-D6E1-461A-8343-89DCD24D9C53}" srcId="{6EF5D727-9A0B-4C2F-A5E4-CFC5411A94BC}" destId="{ACBD36E2-00B4-4353-BC65-F1ACC651E749}" srcOrd="4" destOrd="0" parTransId="{ADA9DB25-E064-4125-8A1C-46A02D3D8324}" sibTransId="{2E7A9FE8-92D9-4037-9BFF-31EFEEDD28D5}"/>
    <dgm:cxn modelId="{BFCB3695-596A-468E-B6B6-68C9897BE6F4}" type="presOf" srcId="{FB76DFB0-205F-4507-B871-4C51B73A8DB3}" destId="{ABC4DEF0-C9B0-46EA-B5BA-204120B164CC}" srcOrd="0" destOrd="0" presId="urn:microsoft.com/office/officeart/2005/8/layout/list1"/>
    <dgm:cxn modelId="{94AEC96B-65C2-4A1D-A7F3-1C48751D5A0E}" type="presOf" srcId="{F1612637-7D88-40AC-83FC-81D95E9C1860}" destId="{6D7F91C3-B1C6-4AF6-92B4-595210ECCE42}" srcOrd="0" destOrd="0" presId="urn:microsoft.com/office/officeart/2005/8/layout/list1"/>
    <dgm:cxn modelId="{852BBBD4-5CD0-4054-97B8-D1EA0370E088}" type="presOf" srcId="{2DEE8E78-F675-46C4-9312-CAEAB68A6A83}" destId="{E66CFD1C-3E6C-442A-BCEB-48D1CB135335}" srcOrd="1" destOrd="0" presId="urn:microsoft.com/office/officeart/2005/8/layout/list1"/>
    <dgm:cxn modelId="{F1DF3EDB-8431-48DE-9593-C7DD2F952DDE}" type="presOf" srcId="{279A168C-15DE-470C-A533-655D1BF1583D}" destId="{3BAC25D3-BDCC-46B7-911A-B60689BC429B}" srcOrd="0" destOrd="0" presId="urn:microsoft.com/office/officeart/2005/8/layout/list1"/>
    <dgm:cxn modelId="{C94C55C4-3920-4909-A917-9CFF8DD85EC1}" type="presOf" srcId="{2DEE8E78-F675-46C4-9312-CAEAB68A6A83}" destId="{E27D69A8-9516-4AF6-A678-39D11E74FB65}" srcOrd="0" destOrd="0" presId="urn:microsoft.com/office/officeart/2005/8/layout/list1"/>
    <dgm:cxn modelId="{D7101296-42B4-42E7-A8FD-74B79E27EC03}" srcId="{6EF5D727-9A0B-4C2F-A5E4-CFC5411A94BC}" destId="{2DEE8E78-F675-46C4-9312-CAEAB68A6A83}" srcOrd="2" destOrd="0" parTransId="{CEC8B1B7-9016-43A9-934D-8BF5928F7747}" sibTransId="{41F0A5FD-5D79-48FE-BBB5-0AFA08F374AF}"/>
    <dgm:cxn modelId="{C6976BFD-4CCD-47D9-A95D-17AF8E549EE3}" type="presOf" srcId="{FB76DFB0-205F-4507-B871-4C51B73A8DB3}" destId="{B3B3F4F6-34A1-4EDE-8962-315E17311693}" srcOrd="1" destOrd="0" presId="urn:microsoft.com/office/officeart/2005/8/layout/list1"/>
    <dgm:cxn modelId="{C54D703D-906D-4BEE-B028-8B5D48E33AE6}" srcId="{6EF5D727-9A0B-4C2F-A5E4-CFC5411A94BC}" destId="{FB76DFB0-205F-4507-B871-4C51B73A8DB3}" srcOrd="0" destOrd="0" parTransId="{35B1696E-4EBE-4A46-9CB3-1F2A6293EE68}" sibTransId="{4002B170-4291-4733-A9E1-51867946C477}"/>
    <dgm:cxn modelId="{43DE964A-2C61-4E11-AA84-24263E92867E}" srcId="{6EF5D727-9A0B-4C2F-A5E4-CFC5411A94BC}" destId="{F1612637-7D88-40AC-83FC-81D95E9C1860}" srcOrd="3" destOrd="0" parTransId="{EE253273-B585-4341-AA15-F7703F6A788A}" sibTransId="{35126C38-6FA8-4B6B-B82C-33CCDBA1BFED}"/>
    <dgm:cxn modelId="{54A1B847-5DEA-4BEB-A51B-FCF06AF40EF9}" type="presOf" srcId="{ACBD36E2-00B4-4353-BC65-F1ACC651E749}" destId="{07F55444-BEB4-4F78-89DC-1283EDEBC0CC}" srcOrd="1" destOrd="0" presId="urn:microsoft.com/office/officeart/2005/8/layout/list1"/>
    <dgm:cxn modelId="{8E1E6A56-C8E9-4A24-9FB2-07F2D20ECA44}" type="presParOf" srcId="{4A132B63-A069-4548-A6C1-9848E9A11736}" destId="{978E8D91-0A80-4F74-A8BA-BD0A2BBDD567}" srcOrd="0" destOrd="0" presId="urn:microsoft.com/office/officeart/2005/8/layout/list1"/>
    <dgm:cxn modelId="{DCE684FF-0C25-4F97-8EC9-51E921F851F9}" type="presParOf" srcId="{978E8D91-0A80-4F74-A8BA-BD0A2BBDD567}" destId="{ABC4DEF0-C9B0-46EA-B5BA-204120B164CC}" srcOrd="0" destOrd="0" presId="urn:microsoft.com/office/officeart/2005/8/layout/list1"/>
    <dgm:cxn modelId="{8468A943-FEF8-4984-9D0D-B41F0204000A}" type="presParOf" srcId="{978E8D91-0A80-4F74-A8BA-BD0A2BBDD567}" destId="{B3B3F4F6-34A1-4EDE-8962-315E17311693}" srcOrd="1" destOrd="0" presId="urn:microsoft.com/office/officeart/2005/8/layout/list1"/>
    <dgm:cxn modelId="{2F842CBC-9108-4698-ABA4-FE10417F4F7D}" type="presParOf" srcId="{4A132B63-A069-4548-A6C1-9848E9A11736}" destId="{5B6D1181-B88A-45F0-B45E-BB49D4C3A472}" srcOrd="1" destOrd="0" presId="urn:microsoft.com/office/officeart/2005/8/layout/list1"/>
    <dgm:cxn modelId="{24710A72-E2B8-4B0E-B60B-1009A1C56A8C}" type="presParOf" srcId="{4A132B63-A069-4548-A6C1-9848E9A11736}" destId="{1D645544-6737-492E-B891-ADA857810A03}" srcOrd="2" destOrd="0" presId="urn:microsoft.com/office/officeart/2005/8/layout/list1"/>
    <dgm:cxn modelId="{180BB70E-538B-446C-88AC-F062DBDA0314}" type="presParOf" srcId="{4A132B63-A069-4548-A6C1-9848E9A11736}" destId="{2BE93BAB-2000-4628-90FE-647FF8ECAA87}" srcOrd="3" destOrd="0" presId="urn:microsoft.com/office/officeart/2005/8/layout/list1"/>
    <dgm:cxn modelId="{3CF84988-39D5-4784-BAC7-38844D4806F3}" type="presParOf" srcId="{4A132B63-A069-4548-A6C1-9848E9A11736}" destId="{1C10A3F8-9DB1-49B2-B835-B8A816311E80}" srcOrd="4" destOrd="0" presId="urn:microsoft.com/office/officeart/2005/8/layout/list1"/>
    <dgm:cxn modelId="{1A076BCC-CC7A-4C27-AB9B-297C1C9B7C2E}" type="presParOf" srcId="{1C10A3F8-9DB1-49B2-B835-B8A816311E80}" destId="{3BAC25D3-BDCC-46B7-911A-B60689BC429B}" srcOrd="0" destOrd="0" presId="urn:microsoft.com/office/officeart/2005/8/layout/list1"/>
    <dgm:cxn modelId="{02E780F0-C4E6-41FD-8B06-B85CCB6D6FD9}" type="presParOf" srcId="{1C10A3F8-9DB1-49B2-B835-B8A816311E80}" destId="{192C34F5-B9CA-48C7-ACD0-2F297C6F005E}" srcOrd="1" destOrd="0" presId="urn:microsoft.com/office/officeart/2005/8/layout/list1"/>
    <dgm:cxn modelId="{28E3476E-927E-43D2-85F6-C868CB872A06}" type="presParOf" srcId="{4A132B63-A069-4548-A6C1-9848E9A11736}" destId="{51D23815-C5E0-44CE-AAB8-3A3F55DC6B3C}" srcOrd="5" destOrd="0" presId="urn:microsoft.com/office/officeart/2005/8/layout/list1"/>
    <dgm:cxn modelId="{CCE1C136-BE09-4C59-AF0B-1BF616DD9DB4}" type="presParOf" srcId="{4A132B63-A069-4548-A6C1-9848E9A11736}" destId="{8563896B-84FF-4B1B-A175-8CA78678C29A}" srcOrd="6" destOrd="0" presId="urn:microsoft.com/office/officeart/2005/8/layout/list1"/>
    <dgm:cxn modelId="{6F9CD07E-509D-4B57-914C-5DAE1514F70B}" type="presParOf" srcId="{4A132B63-A069-4548-A6C1-9848E9A11736}" destId="{C9782D52-3A78-42BF-821D-D4BE8F90CDC8}" srcOrd="7" destOrd="0" presId="urn:microsoft.com/office/officeart/2005/8/layout/list1"/>
    <dgm:cxn modelId="{19927B5A-B817-48AD-83D7-9F33CB599115}" type="presParOf" srcId="{4A132B63-A069-4548-A6C1-9848E9A11736}" destId="{EE5C5A03-2279-4C65-9B79-87E41890A781}" srcOrd="8" destOrd="0" presId="urn:microsoft.com/office/officeart/2005/8/layout/list1"/>
    <dgm:cxn modelId="{3EA0C48A-E994-4D5B-8E06-A4F6C5AC6C20}" type="presParOf" srcId="{EE5C5A03-2279-4C65-9B79-87E41890A781}" destId="{E27D69A8-9516-4AF6-A678-39D11E74FB65}" srcOrd="0" destOrd="0" presId="urn:microsoft.com/office/officeart/2005/8/layout/list1"/>
    <dgm:cxn modelId="{306F13CB-B318-4152-A2EA-A6E6666EDD87}" type="presParOf" srcId="{EE5C5A03-2279-4C65-9B79-87E41890A781}" destId="{E66CFD1C-3E6C-442A-BCEB-48D1CB135335}" srcOrd="1" destOrd="0" presId="urn:microsoft.com/office/officeart/2005/8/layout/list1"/>
    <dgm:cxn modelId="{A02364E5-F25F-47E2-9628-BA5DE7486FB1}" type="presParOf" srcId="{4A132B63-A069-4548-A6C1-9848E9A11736}" destId="{B2099EEE-2768-48A4-86D4-1F0E0E1D5A71}" srcOrd="9" destOrd="0" presId="urn:microsoft.com/office/officeart/2005/8/layout/list1"/>
    <dgm:cxn modelId="{C021C74A-42FA-4406-960E-48490506DB75}" type="presParOf" srcId="{4A132B63-A069-4548-A6C1-9848E9A11736}" destId="{E913C70E-51EE-4CBF-98CF-302188C87354}" srcOrd="10" destOrd="0" presId="urn:microsoft.com/office/officeart/2005/8/layout/list1"/>
    <dgm:cxn modelId="{A738F06A-BA0C-433A-B6D5-3E0FC2B89810}" type="presParOf" srcId="{4A132B63-A069-4548-A6C1-9848E9A11736}" destId="{F21FC5C2-B614-44AE-BFAA-70CEBE452F16}" srcOrd="11" destOrd="0" presId="urn:microsoft.com/office/officeart/2005/8/layout/list1"/>
    <dgm:cxn modelId="{3C6BFF42-08D0-418C-B761-D5A0CD1E1C92}" type="presParOf" srcId="{4A132B63-A069-4548-A6C1-9848E9A11736}" destId="{103FBC04-0F22-4E6A-AB44-12B01EA9682C}" srcOrd="12" destOrd="0" presId="urn:microsoft.com/office/officeart/2005/8/layout/list1"/>
    <dgm:cxn modelId="{7D75A046-4A8E-41EC-A7F5-A9879342E2BA}" type="presParOf" srcId="{103FBC04-0F22-4E6A-AB44-12B01EA9682C}" destId="{6D7F91C3-B1C6-4AF6-92B4-595210ECCE42}" srcOrd="0" destOrd="0" presId="urn:microsoft.com/office/officeart/2005/8/layout/list1"/>
    <dgm:cxn modelId="{1CD39EB8-7571-4856-A5A0-422D74009753}" type="presParOf" srcId="{103FBC04-0F22-4E6A-AB44-12B01EA9682C}" destId="{8BEFA0AD-2A2F-4C26-9D20-0DF79D77C4BC}" srcOrd="1" destOrd="0" presId="urn:microsoft.com/office/officeart/2005/8/layout/list1"/>
    <dgm:cxn modelId="{EA83839B-6985-4383-A96C-47A90EA51A52}" type="presParOf" srcId="{4A132B63-A069-4548-A6C1-9848E9A11736}" destId="{71233E7F-2B6D-4265-B03B-8F5B749A2240}" srcOrd="13" destOrd="0" presId="urn:microsoft.com/office/officeart/2005/8/layout/list1"/>
    <dgm:cxn modelId="{5DEEEC52-C8C5-4852-88AF-FEFF3D752FAA}" type="presParOf" srcId="{4A132B63-A069-4548-A6C1-9848E9A11736}" destId="{67102942-7179-4006-A32E-746823DAE6AC}" srcOrd="14" destOrd="0" presId="urn:microsoft.com/office/officeart/2005/8/layout/list1"/>
    <dgm:cxn modelId="{53A38B84-95BA-42CC-A9CF-C177DF2E4DAD}" type="presParOf" srcId="{4A132B63-A069-4548-A6C1-9848E9A11736}" destId="{55746E26-0BF0-44D1-921C-CF8B6D4D87AE}" srcOrd="15" destOrd="0" presId="urn:microsoft.com/office/officeart/2005/8/layout/list1"/>
    <dgm:cxn modelId="{1C06B82D-C2E2-4495-8DF4-E3F668D84D23}" type="presParOf" srcId="{4A132B63-A069-4548-A6C1-9848E9A11736}" destId="{D53F3C88-EBC8-4D0A-A24D-103C3419153B}" srcOrd="16" destOrd="0" presId="urn:microsoft.com/office/officeart/2005/8/layout/list1"/>
    <dgm:cxn modelId="{DFEE5623-4786-4F66-B657-1679DCFCC55E}" type="presParOf" srcId="{D53F3C88-EBC8-4D0A-A24D-103C3419153B}" destId="{21E3C8DD-1635-4D3E-81D1-3280B80FAF9C}" srcOrd="0" destOrd="0" presId="urn:microsoft.com/office/officeart/2005/8/layout/list1"/>
    <dgm:cxn modelId="{9656EC33-536A-4107-AEDF-C4B3295C6657}" type="presParOf" srcId="{D53F3C88-EBC8-4D0A-A24D-103C3419153B}" destId="{07F55444-BEB4-4F78-89DC-1283EDEBC0CC}" srcOrd="1" destOrd="0" presId="urn:microsoft.com/office/officeart/2005/8/layout/list1"/>
    <dgm:cxn modelId="{065E2307-18F4-4512-96A7-EDBA52F91373}" type="presParOf" srcId="{4A132B63-A069-4548-A6C1-9848E9A11736}" destId="{8E58573C-92CB-4FF6-830E-45C8AB048846}" srcOrd="17" destOrd="0" presId="urn:microsoft.com/office/officeart/2005/8/layout/list1"/>
    <dgm:cxn modelId="{41FE00F2-FC6C-4F24-8CCC-BD5DED385CAC}" type="presParOf" srcId="{4A132B63-A069-4548-A6C1-9848E9A11736}" destId="{0D13E77B-D19C-4388-BBE2-6B9DA7D7010A}" srcOrd="18" destOrd="0" presId="urn:microsoft.com/office/officeart/2005/8/layout/list1"/>
  </dgm:cxnLst>
  <dgm:bg/>
  <dgm:whole/>
</dgm:dataModel>
</file>

<file path=ppt/diagrams/data4.xml><?xml version="1.0" encoding="utf-8"?>
<dgm:dataModel xmlns:dgm="http://schemas.openxmlformats.org/drawingml/2006/diagram" xmlns:a="http://schemas.openxmlformats.org/drawingml/2006/main">
  <dgm:ptLst>
    <dgm:pt modelId="{6EF5D727-9A0B-4C2F-A5E4-CFC5411A94B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FB76DFB0-205F-4507-B871-4C51B73A8DB3}">
      <dgm:prSet phldrT="[Texto]"/>
      <dgm:spPr>
        <a:solidFill>
          <a:schemeClr val="accent1">
            <a:lumMod val="40000"/>
            <a:lumOff val="60000"/>
          </a:schemeClr>
        </a:solidFill>
      </dgm:spPr>
      <dgm:t>
        <a:bodyPr/>
        <a:lstStyle/>
        <a:p>
          <a:r>
            <a:rPr lang="es-ES" dirty="0" smtClean="0"/>
            <a:t>1. Identificación de las necesidades	</a:t>
          </a:r>
          <a:endParaRPr lang="es-ES" dirty="0"/>
        </a:p>
      </dgm:t>
    </dgm:pt>
    <dgm:pt modelId="{35B1696E-4EBE-4A46-9CB3-1F2A6293EE68}" type="parTrans" cxnId="{C54D703D-906D-4BEE-B028-8B5D48E33AE6}">
      <dgm:prSet/>
      <dgm:spPr/>
      <dgm:t>
        <a:bodyPr/>
        <a:lstStyle/>
        <a:p>
          <a:endParaRPr lang="es-ES"/>
        </a:p>
      </dgm:t>
    </dgm:pt>
    <dgm:pt modelId="{4002B170-4291-4733-A9E1-51867946C477}" type="sibTrans" cxnId="{C54D703D-906D-4BEE-B028-8B5D48E33AE6}">
      <dgm:prSet/>
      <dgm:spPr/>
      <dgm:t>
        <a:bodyPr/>
        <a:lstStyle/>
        <a:p>
          <a:endParaRPr lang="es-ES"/>
        </a:p>
      </dgm:t>
    </dgm:pt>
    <dgm:pt modelId="{279A168C-15DE-470C-A533-655D1BF1583D}">
      <dgm:prSet phldrT="[Texto]"/>
      <dgm:spPr>
        <a:solidFill>
          <a:schemeClr val="accent1"/>
        </a:solidFill>
      </dgm:spPr>
      <dgm:t>
        <a:bodyPr/>
        <a:lstStyle/>
        <a:p>
          <a:r>
            <a:rPr lang="es-ES" dirty="0" smtClean="0"/>
            <a:t>2. Búsqueda de financiación</a:t>
          </a:r>
          <a:endParaRPr lang="es-ES" dirty="0"/>
        </a:p>
      </dgm:t>
    </dgm:pt>
    <dgm:pt modelId="{8B6EDCFD-1478-427E-9AFF-FB58AFE104B3}" type="parTrans" cxnId="{0918B22C-CCAF-4436-A2C5-446E5A366292}">
      <dgm:prSet/>
      <dgm:spPr/>
      <dgm:t>
        <a:bodyPr/>
        <a:lstStyle/>
        <a:p>
          <a:endParaRPr lang="es-ES"/>
        </a:p>
      </dgm:t>
    </dgm:pt>
    <dgm:pt modelId="{7D70B287-1906-4AC9-8B6A-BCEC9FC8EAB2}" type="sibTrans" cxnId="{0918B22C-CCAF-4436-A2C5-446E5A366292}">
      <dgm:prSet/>
      <dgm:spPr/>
      <dgm:t>
        <a:bodyPr/>
        <a:lstStyle/>
        <a:p>
          <a:endParaRPr lang="es-ES"/>
        </a:p>
      </dgm:t>
    </dgm:pt>
    <dgm:pt modelId="{2DEE8E78-F675-46C4-9312-CAEAB68A6A83}">
      <dgm:prSet phldrT="[Texto]"/>
      <dgm:spPr>
        <a:solidFill>
          <a:schemeClr val="accent1">
            <a:lumMod val="40000"/>
            <a:lumOff val="60000"/>
          </a:schemeClr>
        </a:solidFill>
      </dgm:spPr>
      <dgm:t>
        <a:bodyPr/>
        <a:lstStyle/>
        <a:p>
          <a:r>
            <a:rPr lang="es-ES" dirty="0" smtClean="0"/>
            <a:t>3. Inicio de la gestión del proyecto</a:t>
          </a:r>
          <a:endParaRPr lang="es-ES" dirty="0"/>
        </a:p>
      </dgm:t>
    </dgm:pt>
    <dgm:pt modelId="{CEC8B1B7-9016-43A9-934D-8BF5928F7747}" type="parTrans" cxnId="{D7101296-42B4-42E7-A8FD-74B79E27EC03}">
      <dgm:prSet/>
      <dgm:spPr/>
      <dgm:t>
        <a:bodyPr/>
        <a:lstStyle/>
        <a:p>
          <a:endParaRPr lang="es-ES"/>
        </a:p>
      </dgm:t>
    </dgm:pt>
    <dgm:pt modelId="{41F0A5FD-5D79-48FE-BBB5-0AFA08F374AF}" type="sibTrans" cxnId="{D7101296-42B4-42E7-A8FD-74B79E27EC03}">
      <dgm:prSet/>
      <dgm:spPr/>
      <dgm:t>
        <a:bodyPr/>
        <a:lstStyle/>
        <a:p>
          <a:endParaRPr lang="es-ES"/>
        </a:p>
      </dgm:t>
    </dgm:pt>
    <dgm:pt modelId="{F1612637-7D88-40AC-83FC-81D95E9C1860}">
      <dgm:prSet phldrT="[Texto]"/>
      <dgm:spPr>
        <a:solidFill>
          <a:schemeClr val="accent1">
            <a:lumMod val="40000"/>
            <a:lumOff val="60000"/>
          </a:schemeClr>
        </a:solidFill>
      </dgm:spPr>
      <dgm:t>
        <a:bodyPr/>
        <a:lstStyle/>
        <a:p>
          <a:r>
            <a:rPr lang="es-ES" dirty="0" smtClean="0"/>
            <a:t>4. Adjudicación de concurso y consecución de hitos</a:t>
          </a:r>
          <a:endParaRPr lang="es-ES" dirty="0"/>
        </a:p>
      </dgm:t>
    </dgm:pt>
    <dgm:pt modelId="{EE253273-B585-4341-AA15-F7703F6A788A}" type="parTrans" cxnId="{43DE964A-2C61-4E11-AA84-24263E92867E}">
      <dgm:prSet/>
      <dgm:spPr/>
      <dgm:t>
        <a:bodyPr/>
        <a:lstStyle/>
        <a:p>
          <a:endParaRPr lang="es-ES"/>
        </a:p>
      </dgm:t>
    </dgm:pt>
    <dgm:pt modelId="{35126C38-6FA8-4B6B-B82C-33CCDBA1BFED}" type="sibTrans" cxnId="{43DE964A-2C61-4E11-AA84-24263E92867E}">
      <dgm:prSet/>
      <dgm:spPr/>
      <dgm:t>
        <a:bodyPr/>
        <a:lstStyle/>
        <a:p>
          <a:endParaRPr lang="es-ES"/>
        </a:p>
      </dgm:t>
    </dgm:pt>
    <dgm:pt modelId="{ACBD36E2-00B4-4353-BC65-F1ACC651E749}">
      <dgm:prSet phldrT="[Texto]"/>
      <dgm:spPr>
        <a:solidFill>
          <a:schemeClr val="accent1">
            <a:lumMod val="40000"/>
            <a:lumOff val="60000"/>
          </a:schemeClr>
        </a:solidFill>
      </dgm:spPr>
      <dgm:t>
        <a:bodyPr/>
        <a:lstStyle/>
        <a:p>
          <a:r>
            <a:rPr lang="es-ES" dirty="0" smtClean="0"/>
            <a:t>5. Justificación proyecto</a:t>
          </a:r>
          <a:endParaRPr lang="es-ES" dirty="0"/>
        </a:p>
      </dgm:t>
    </dgm:pt>
    <dgm:pt modelId="{ADA9DB25-E064-4125-8A1C-46A02D3D8324}" type="parTrans" cxnId="{AFAE0933-D6E1-461A-8343-89DCD24D9C53}">
      <dgm:prSet/>
      <dgm:spPr/>
      <dgm:t>
        <a:bodyPr/>
        <a:lstStyle/>
        <a:p>
          <a:endParaRPr lang="es-ES"/>
        </a:p>
      </dgm:t>
    </dgm:pt>
    <dgm:pt modelId="{2E7A9FE8-92D9-4037-9BFF-31EFEEDD28D5}" type="sibTrans" cxnId="{AFAE0933-D6E1-461A-8343-89DCD24D9C53}">
      <dgm:prSet/>
      <dgm:spPr/>
      <dgm:t>
        <a:bodyPr/>
        <a:lstStyle/>
        <a:p>
          <a:endParaRPr lang="es-ES"/>
        </a:p>
      </dgm:t>
    </dgm:pt>
    <dgm:pt modelId="{4A132B63-A069-4548-A6C1-9848E9A11736}" type="pres">
      <dgm:prSet presAssocID="{6EF5D727-9A0B-4C2F-A5E4-CFC5411A94BC}" presName="linear" presStyleCnt="0">
        <dgm:presLayoutVars>
          <dgm:dir/>
          <dgm:animLvl val="lvl"/>
          <dgm:resizeHandles val="exact"/>
        </dgm:presLayoutVars>
      </dgm:prSet>
      <dgm:spPr/>
      <dgm:t>
        <a:bodyPr/>
        <a:lstStyle/>
        <a:p>
          <a:endParaRPr lang="es-ES"/>
        </a:p>
      </dgm:t>
    </dgm:pt>
    <dgm:pt modelId="{978E8D91-0A80-4F74-A8BA-BD0A2BBDD567}" type="pres">
      <dgm:prSet presAssocID="{FB76DFB0-205F-4507-B871-4C51B73A8DB3}" presName="parentLin" presStyleCnt="0"/>
      <dgm:spPr/>
    </dgm:pt>
    <dgm:pt modelId="{ABC4DEF0-C9B0-46EA-B5BA-204120B164CC}" type="pres">
      <dgm:prSet presAssocID="{FB76DFB0-205F-4507-B871-4C51B73A8DB3}" presName="parentLeftMargin" presStyleLbl="node1" presStyleIdx="0" presStyleCnt="5"/>
      <dgm:spPr/>
      <dgm:t>
        <a:bodyPr/>
        <a:lstStyle/>
        <a:p>
          <a:endParaRPr lang="es-ES"/>
        </a:p>
      </dgm:t>
    </dgm:pt>
    <dgm:pt modelId="{B3B3F4F6-34A1-4EDE-8962-315E17311693}" type="pres">
      <dgm:prSet presAssocID="{FB76DFB0-205F-4507-B871-4C51B73A8DB3}" presName="parentText" presStyleLbl="node1" presStyleIdx="0" presStyleCnt="5">
        <dgm:presLayoutVars>
          <dgm:chMax val="0"/>
          <dgm:bulletEnabled val="1"/>
        </dgm:presLayoutVars>
      </dgm:prSet>
      <dgm:spPr/>
      <dgm:t>
        <a:bodyPr/>
        <a:lstStyle/>
        <a:p>
          <a:endParaRPr lang="es-ES"/>
        </a:p>
      </dgm:t>
    </dgm:pt>
    <dgm:pt modelId="{5B6D1181-B88A-45F0-B45E-BB49D4C3A472}" type="pres">
      <dgm:prSet presAssocID="{FB76DFB0-205F-4507-B871-4C51B73A8DB3}" presName="negativeSpace" presStyleCnt="0"/>
      <dgm:spPr/>
    </dgm:pt>
    <dgm:pt modelId="{1D645544-6737-492E-B891-ADA857810A03}" type="pres">
      <dgm:prSet presAssocID="{FB76DFB0-205F-4507-B871-4C51B73A8DB3}" presName="childText" presStyleLbl="conFgAcc1" presStyleIdx="0" presStyleCnt="5">
        <dgm:presLayoutVars>
          <dgm:bulletEnabled val="1"/>
        </dgm:presLayoutVars>
      </dgm:prSet>
      <dgm:spPr/>
    </dgm:pt>
    <dgm:pt modelId="{2BE93BAB-2000-4628-90FE-647FF8ECAA87}" type="pres">
      <dgm:prSet presAssocID="{4002B170-4291-4733-A9E1-51867946C477}" presName="spaceBetweenRectangles" presStyleCnt="0"/>
      <dgm:spPr/>
    </dgm:pt>
    <dgm:pt modelId="{1C10A3F8-9DB1-49B2-B835-B8A816311E80}" type="pres">
      <dgm:prSet presAssocID="{279A168C-15DE-470C-A533-655D1BF1583D}" presName="parentLin" presStyleCnt="0"/>
      <dgm:spPr/>
    </dgm:pt>
    <dgm:pt modelId="{3BAC25D3-BDCC-46B7-911A-B60689BC429B}" type="pres">
      <dgm:prSet presAssocID="{279A168C-15DE-470C-A533-655D1BF1583D}" presName="parentLeftMargin" presStyleLbl="node1" presStyleIdx="0" presStyleCnt="5"/>
      <dgm:spPr/>
      <dgm:t>
        <a:bodyPr/>
        <a:lstStyle/>
        <a:p>
          <a:endParaRPr lang="es-ES"/>
        </a:p>
      </dgm:t>
    </dgm:pt>
    <dgm:pt modelId="{192C34F5-B9CA-48C7-ACD0-2F297C6F005E}" type="pres">
      <dgm:prSet presAssocID="{279A168C-15DE-470C-A533-655D1BF1583D}" presName="parentText" presStyleLbl="node1" presStyleIdx="1" presStyleCnt="5" custLinFactNeighborY="2011">
        <dgm:presLayoutVars>
          <dgm:chMax val="0"/>
          <dgm:bulletEnabled val="1"/>
        </dgm:presLayoutVars>
      </dgm:prSet>
      <dgm:spPr/>
      <dgm:t>
        <a:bodyPr/>
        <a:lstStyle/>
        <a:p>
          <a:endParaRPr lang="es-ES"/>
        </a:p>
      </dgm:t>
    </dgm:pt>
    <dgm:pt modelId="{51D23815-C5E0-44CE-AAB8-3A3F55DC6B3C}" type="pres">
      <dgm:prSet presAssocID="{279A168C-15DE-470C-A533-655D1BF1583D}" presName="negativeSpace" presStyleCnt="0"/>
      <dgm:spPr/>
    </dgm:pt>
    <dgm:pt modelId="{8563896B-84FF-4B1B-A175-8CA78678C29A}" type="pres">
      <dgm:prSet presAssocID="{279A168C-15DE-470C-A533-655D1BF1583D}" presName="childText" presStyleLbl="conFgAcc1" presStyleIdx="1" presStyleCnt="5">
        <dgm:presLayoutVars>
          <dgm:bulletEnabled val="1"/>
        </dgm:presLayoutVars>
      </dgm:prSet>
      <dgm:spPr/>
    </dgm:pt>
    <dgm:pt modelId="{C9782D52-3A78-42BF-821D-D4BE8F90CDC8}" type="pres">
      <dgm:prSet presAssocID="{7D70B287-1906-4AC9-8B6A-BCEC9FC8EAB2}" presName="spaceBetweenRectangles" presStyleCnt="0"/>
      <dgm:spPr/>
    </dgm:pt>
    <dgm:pt modelId="{EE5C5A03-2279-4C65-9B79-87E41890A781}" type="pres">
      <dgm:prSet presAssocID="{2DEE8E78-F675-46C4-9312-CAEAB68A6A83}" presName="parentLin" presStyleCnt="0"/>
      <dgm:spPr/>
    </dgm:pt>
    <dgm:pt modelId="{E27D69A8-9516-4AF6-A678-39D11E74FB65}" type="pres">
      <dgm:prSet presAssocID="{2DEE8E78-F675-46C4-9312-CAEAB68A6A83}" presName="parentLeftMargin" presStyleLbl="node1" presStyleIdx="1" presStyleCnt="5"/>
      <dgm:spPr/>
      <dgm:t>
        <a:bodyPr/>
        <a:lstStyle/>
        <a:p>
          <a:endParaRPr lang="es-ES"/>
        </a:p>
      </dgm:t>
    </dgm:pt>
    <dgm:pt modelId="{E66CFD1C-3E6C-442A-BCEB-48D1CB135335}" type="pres">
      <dgm:prSet presAssocID="{2DEE8E78-F675-46C4-9312-CAEAB68A6A83}" presName="parentText" presStyleLbl="node1" presStyleIdx="2" presStyleCnt="5">
        <dgm:presLayoutVars>
          <dgm:chMax val="0"/>
          <dgm:bulletEnabled val="1"/>
        </dgm:presLayoutVars>
      </dgm:prSet>
      <dgm:spPr/>
      <dgm:t>
        <a:bodyPr/>
        <a:lstStyle/>
        <a:p>
          <a:endParaRPr lang="es-ES"/>
        </a:p>
      </dgm:t>
    </dgm:pt>
    <dgm:pt modelId="{B2099EEE-2768-48A4-86D4-1F0E0E1D5A71}" type="pres">
      <dgm:prSet presAssocID="{2DEE8E78-F675-46C4-9312-CAEAB68A6A83}" presName="negativeSpace" presStyleCnt="0"/>
      <dgm:spPr/>
    </dgm:pt>
    <dgm:pt modelId="{E913C70E-51EE-4CBF-98CF-302188C87354}" type="pres">
      <dgm:prSet presAssocID="{2DEE8E78-F675-46C4-9312-CAEAB68A6A83}" presName="childText" presStyleLbl="conFgAcc1" presStyleIdx="2" presStyleCnt="5">
        <dgm:presLayoutVars>
          <dgm:bulletEnabled val="1"/>
        </dgm:presLayoutVars>
      </dgm:prSet>
      <dgm:spPr/>
    </dgm:pt>
    <dgm:pt modelId="{F21FC5C2-B614-44AE-BFAA-70CEBE452F16}" type="pres">
      <dgm:prSet presAssocID="{41F0A5FD-5D79-48FE-BBB5-0AFA08F374AF}" presName="spaceBetweenRectangles" presStyleCnt="0"/>
      <dgm:spPr/>
    </dgm:pt>
    <dgm:pt modelId="{103FBC04-0F22-4E6A-AB44-12B01EA9682C}" type="pres">
      <dgm:prSet presAssocID="{F1612637-7D88-40AC-83FC-81D95E9C1860}" presName="parentLin" presStyleCnt="0"/>
      <dgm:spPr/>
    </dgm:pt>
    <dgm:pt modelId="{6D7F91C3-B1C6-4AF6-92B4-595210ECCE42}" type="pres">
      <dgm:prSet presAssocID="{F1612637-7D88-40AC-83FC-81D95E9C1860}" presName="parentLeftMargin" presStyleLbl="node1" presStyleIdx="2" presStyleCnt="5"/>
      <dgm:spPr/>
      <dgm:t>
        <a:bodyPr/>
        <a:lstStyle/>
        <a:p>
          <a:endParaRPr lang="es-ES"/>
        </a:p>
      </dgm:t>
    </dgm:pt>
    <dgm:pt modelId="{8BEFA0AD-2A2F-4C26-9D20-0DF79D77C4BC}" type="pres">
      <dgm:prSet presAssocID="{F1612637-7D88-40AC-83FC-81D95E9C1860}" presName="parentText" presStyleLbl="node1" presStyleIdx="3" presStyleCnt="5">
        <dgm:presLayoutVars>
          <dgm:chMax val="0"/>
          <dgm:bulletEnabled val="1"/>
        </dgm:presLayoutVars>
      </dgm:prSet>
      <dgm:spPr/>
      <dgm:t>
        <a:bodyPr/>
        <a:lstStyle/>
        <a:p>
          <a:endParaRPr lang="es-ES"/>
        </a:p>
      </dgm:t>
    </dgm:pt>
    <dgm:pt modelId="{71233E7F-2B6D-4265-B03B-8F5B749A2240}" type="pres">
      <dgm:prSet presAssocID="{F1612637-7D88-40AC-83FC-81D95E9C1860}" presName="negativeSpace" presStyleCnt="0"/>
      <dgm:spPr/>
    </dgm:pt>
    <dgm:pt modelId="{67102942-7179-4006-A32E-746823DAE6AC}" type="pres">
      <dgm:prSet presAssocID="{F1612637-7D88-40AC-83FC-81D95E9C1860}" presName="childText" presStyleLbl="conFgAcc1" presStyleIdx="3" presStyleCnt="5">
        <dgm:presLayoutVars>
          <dgm:bulletEnabled val="1"/>
        </dgm:presLayoutVars>
      </dgm:prSet>
      <dgm:spPr/>
    </dgm:pt>
    <dgm:pt modelId="{55746E26-0BF0-44D1-921C-CF8B6D4D87AE}" type="pres">
      <dgm:prSet presAssocID="{35126C38-6FA8-4B6B-B82C-33CCDBA1BFED}" presName="spaceBetweenRectangles" presStyleCnt="0"/>
      <dgm:spPr/>
    </dgm:pt>
    <dgm:pt modelId="{D53F3C88-EBC8-4D0A-A24D-103C3419153B}" type="pres">
      <dgm:prSet presAssocID="{ACBD36E2-00B4-4353-BC65-F1ACC651E749}" presName="parentLin" presStyleCnt="0"/>
      <dgm:spPr/>
    </dgm:pt>
    <dgm:pt modelId="{21E3C8DD-1635-4D3E-81D1-3280B80FAF9C}" type="pres">
      <dgm:prSet presAssocID="{ACBD36E2-00B4-4353-BC65-F1ACC651E749}" presName="parentLeftMargin" presStyleLbl="node1" presStyleIdx="3" presStyleCnt="5"/>
      <dgm:spPr/>
      <dgm:t>
        <a:bodyPr/>
        <a:lstStyle/>
        <a:p>
          <a:endParaRPr lang="es-ES"/>
        </a:p>
      </dgm:t>
    </dgm:pt>
    <dgm:pt modelId="{07F55444-BEB4-4F78-89DC-1283EDEBC0CC}" type="pres">
      <dgm:prSet presAssocID="{ACBD36E2-00B4-4353-BC65-F1ACC651E749}" presName="parentText" presStyleLbl="node1" presStyleIdx="4" presStyleCnt="5">
        <dgm:presLayoutVars>
          <dgm:chMax val="0"/>
          <dgm:bulletEnabled val="1"/>
        </dgm:presLayoutVars>
      </dgm:prSet>
      <dgm:spPr/>
      <dgm:t>
        <a:bodyPr/>
        <a:lstStyle/>
        <a:p>
          <a:endParaRPr lang="es-ES"/>
        </a:p>
      </dgm:t>
    </dgm:pt>
    <dgm:pt modelId="{8E58573C-92CB-4FF6-830E-45C8AB048846}" type="pres">
      <dgm:prSet presAssocID="{ACBD36E2-00B4-4353-BC65-F1ACC651E749}" presName="negativeSpace" presStyleCnt="0"/>
      <dgm:spPr/>
    </dgm:pt>
    <dgm:pt modelId="{0D13E77B-D19C-4388-BBE2-6B9DA7D7010A}" type="pres">
      <dgm:prSet presAssocID="{ACBD36E2-00B4-4353-BC65-F1ACC651E749}" presName="childText" presStyleLbl="conFgAcc1" presStyleIdx="4" presStyleCnt="5">
        <dgm:presLayoutVars>
          <dgm:bulletEnabled val="1"/>
        </dgm:presLayoutVars>
      </dgm:prSet>
      <dgm:spPr/>
    </dgm:pt>
  </dgm:ptLst>
  <dgm:cxnLst>
    <dgm:cxn modelId="{7B574996-22E4-46A0-BD31-57F54E7D941D}" type="presOf" srcId="{2DEE8E78-F675-46C4-9312-CAEAB68A6A83}" destId="{E66CFD1C-3E6C-442A-BCEB-48D1CB135335}" srcOrd="1" destOrd="0" presId="urn:microsoft.com/office/officeart/2005/8/layout/list1"/>
    <dgm:cxn modelId="{6481F843-3C45-4230-972D-9DABB9B8C122}" type="presOf" srcId="{6EF5D727-9A0B-4C2F-A5E4-CFC5411A94BC}" destId="{4A132B63-A069-4548-A6C1-9848E9A11736}" srcOrd="0" destOrd="0" presId="urn:microsoft.com/office/officeart/2005/8/layout/list1"/>
    <dgm:cxn modelId="{0918B22C-CCAF-4436-A2C5-446E5A366292}" srcId="{6EF5D727-9A0B-4C2F-A5E4-CFC5411A94BC}" destId="{279A168C-15DE-470C-A533-655D1BF1583D}" srcOrd="1" destOrd="0" parTransId="{8B6EDCFD-1478-427E-9AFF-FB58AFE104B3}" sibTransId="{7D70B287-1906-4AC9-8B6A-BCEC9FC8EAB2}"/>
    <dgm:cxn modelId="{5D4FE108-8150-4571-9D7E-0F9897EC89D8}" type="presOf" srcId="{279A168C-15DE-470C-A533-655D1BF1583D}" destId="{192C34F5-B9CA-48C7-ACD0-2F297C6F005E}" srcOrd="1" destOrd="0" presId="urn:microsoft.com/office/officeart/2005/8/layout/list1"/>
    <dgm:cxn modelId="{08155D97-F2E7-4AF4-86F1-8DF52754F548}" type="presOf" srcId="{F1612637-7D88-40AC-83FC-81D95E9C1860}" destId="{6D7F91C3-B1C6-4AF6-92B4-595210ECCE42}" srcOrd="0" destOrd="0" presId="urn:microsoft.com/office/officeart/2005/8/layout/list1"/>
    <dgm:cxn modelId="{7AADA1C8-6B54-4117-85E3-4A3650C6B2D9}" type="presOf" srcId="{FB76DFB0-205F-4507-B871-4C51B73A8DB3}" destId="{ABC4DEF0-C9B0-46EA-B5BA-204120B164CC}" srcOrd="0" destOrd="0" presId="urn:microsoft.com/office/officeart/2005/8/layout/list1"/>
    <dgm:cxn modelId="{D1219FDC-D2E3-44C0-972A-09E6F9E0914F}" type="presOf" srcId="{279A168C-15DE-470C-A533-655D1BF1583D}" destId="{3BAC25D3-BDCC-46B7-911A-B60689BC429B}" srcOrd="0" destOrd="0" presId="urn:microsoft.com/office/officeart/2005/8/layout/list1"/>
    <dgm:cxn modelId="{AFAE0933-D6E1-461A-8343-89DCD24D9C53}" srcId="{6EF5D727-9A0B-4C2F-A5E4-CFC5411A94BC}" destId="{ACBD36E2-00B4-4353-BC65-F1ACC651E749}" srcOrd="4" destOrd="0" parTransId="{ADA9DB25-E064-4125-8A1C-46A02D3D8324}" sibTransId="{2E7A9FE8-92D9-4037-9BFF-31EFEEDD28D5}"/>
    <dgm:cxn modelId="{FADA6964-C568-4688-9173-591659E18B72}" type="presOf" srcId="{2DEE8E78-F675-46C4-9312-CAEAB68A6A83}" destId="{E27D69A8-9516-4AF6-A678-39D11E74FB65}" srcOrd="0" destOrd="0" presId="urn:microsoft.com/office/officeart/2005/8/layout/list1"/>
    <dgm:cxn modelId="{D7101296-42B4-42E7-A8FD-74B79E27EC03}" srcId="{6EF5D727-9A0B-4C2F-A5E4-CFC5411A94BC}" destId="{2DEE8E78-F675-46C4-9312-CAEAB68A6A83}" srcOrd="2" destOrd="0" parTransId="{CEC8B1B7-9016-43A9-934D-8BF5928F7747}" sibTransId="{41F0A5FD-5D79-48FE-BBB5-0AFA08F374AF}"/>
    <dgm:cxn modelId="{C4340E08-4AB3-4C19-8447-C6338CA4238B}" type="presOf" srcId="{ACBD36E2-00B4-4353-BC65-F1ACC651E749}" destId="{07F55444-BEB4-4F78-89DC-1283EDEBC0CC}" srcOrd="1" destOrd="0" presId="urn:microsoft.com/office/officeart/2005/8/layout/list1"/>
    <dgm:cxn modelId="{7EF25C43-2A88-419A-B568-913AE058F6CA}" type="presOf" srcId="{FB76DFB0-205F-4507-B871-4C51B73A8DB3}" destId="{B3B3F4F6-34A1-4EDE-8962-315E17311693}" srcOrd="1" destOrd="0" presId="urn:microsoft.com/office/officeart/2005/8/layout/list1"/>
    <dgm:cxn modelId="{171BDD84-D701-4DA9-9D5D-2F0EC9F88520}" type="presOf" srcId="{F1612637-7D88-40AC-83FC-81D95E9C1860}" destId="{8BEFA0AD-2A2F-4C26-9D20-0DF79D77C4BC}" srcOrd="1" destOrd="0" presId="urn:microsoft.com/office/officeart/2005/8/layout/list1"/>
    <dgm:cxn modelId="{C54D703D-906D-4BEE-B028-8B5D48E33AE6}" srcId="{6EF5D727-9A0B-4C2F-A5E4-CFC5411A94BC}" destId="{FB76DFB0-205F-4507-B871-4C51B73A8DB3}" srcOrd="0" destOrd="0" parTransId="{35B1696E-4EBE-4A46-9CB3-1F2A6293EE68}" sibTransId="{4002B170-4291-4733-A9E1-51867946C477}"/>
    <dgm:cxn modelId="{43DE964A-2C61-4E11-AA84-24263E92867E}" srcId="{6EF5D727-9A0B-4C2F-A5E4-CFC5411A94BC}" destId="{F1612637-7D88-40AC-83FC-81D95E9C1860}" srcOrd="3" destOrd="0" parTransId="{EE253273-B585-4341-AA15-F7703F6A788A}" sibTransId="{35126C38-6FA8-4B6B-B82C-33CCDBA1BFED}"/>
    <dgm:cxn modelId="{0134EBF5-1C48-4A13-B1A7-DED24CFFE177}" type="presOf" srcId="{ACBD36E2-00B4-4353-BC65-F1ACC651E749}" destId="{21E3C8DD-1635-4D3E-81D1-3280B80FAF9C}" srcOrd="0" destOrd="0" presId="urn:microsoft.com/office/officeart/2005/8/layout/list1"/>
    <dgm:cxn modelId="{66170C03-02E2-40A6-A15C-F37B52FCA5E3}" type="presParOf" srcId="{4A132B63-A069-4548-A6C1-9848E9A11736}" destId="{978E8D91-0A80-4F74-A8BA-BD0A2BBDD567}" srcOrd="0" destOrd="0" presId="urn:microsoft.com/office/officeart/2005/8/layout/list1"/>
    <dgm:cxn modelId="{58425ADF-A7B3-4800-AD3B-86B8264AD296}" type="presParOf" srcId="{978E8D91-0A80-4F74-A8BA-BD0A2BBDD567}" destId="{ABC4DEF0-C9B0-46EA-B5BA-204120B164CC}" srcOrd="0" destOrd="0" presId="urn:microsoft.com/office/officeart/2005/8/layout/list1"/>
    <dgm:cxn modelId="{C53AB921-EBFE-455A-ABD8-A5F5993C4CCD}" type="presParOf" srcId="{978E8D91-0A80-4F74-A8BA-BD0A2BBDD567}" destId="{B3B3F4F6-34A1-4EDE-8962-315E17311693}" srcOrd="1" destOrd="0" presId="urn:microsoft.com/office/officeart/2005/8/layout/list1"/>
    <dgm:cxn modelId="{3651347E-7C31-4F95-8195-CD618028AC33}" type="presParOf" srcId="{4A132B63-A069-4548-A6C1-9848E9A11736}" destId="{5B6D1181-B88A-45F0-B45E-BB49D4C3A472}" srcOrd="1" destOrd="0" presId="urn:microsoft.com/office/officeart/2005/8/layout/list1"/>
    <dgm:cxn modelId="{F60BA465-0CE1-46B8-9FB3-3C27D92DEBD5}" type="presParOf" srcId="{4A132B63-A069-4548-A6C1-9848E9A11736}" destId="{1D645544-6737-492E-B891-ADA857810A03}" srcOrd="2" destOrd="0" presId="urn:microsoft.com/office/officeart/2005/8/layout/list1"/>
    <dgm:cxn modelId="{3A506AAE-7846-4363-8BC1-F282316DAF78}" type="presParOf" srcId="{4A132B63-A069-4548-A6C1-9848E9A11736}" destId="{2BE93BAB-2000-4628-90FE-647FF8ECAA87}" srcOrd="3" destOrd="0" presId="urn:microsoft.com/office/officeart/2005/8/layout/list1"/>
    <dgm:cxn modelId="{E6633E4F-2E2D-4466-AD6D-C298965B3255}" type="presParOf" srcId="{4A132B63-A069-4548-A6C1-9848E9A11736}" destId="{1C10A3F8-9DB1-49B2-B835-B8A816311E80}" srcOrd="4" destOrd="0" presId="urn:microsoft.com/office/officeart/2005/8/layout/list1"/>
    <dgm:cxn modelId="{31F8CB8A-2F7A-4AF5-90EB-10D535EF3689}" type="presParOf" srcId="{1C10A3F8-9DB1-49B2-B835-B8A816311E80}" destId="{3BAC25D3-BDCC-46B7-911A-B60689BC429B}" srcOrd="0" destOrd="0" presId="urn:microsoft.com/office/officeart/2005/8/layout/list1"/>
    <dgm:cxn modelId="{DFE48FE6-DEBB-43DF-8858-1B54B259EB77}" type="presParOf" srcId="{1C10A3F8-9DB1-49B2-B835-B8A816311E80}" destId="{192C34F5-B9CA-48C7-ACD0-2F297C6F005E}" srcOrd="1" destOrd="0" presId="urn:microsoft.com/office/officeart/2005/8/layout/list1"/>
    <dgm:cxn modelId="{42C88A9C-2F2F-40AF-8A6B-41F2B892401B}" type="presParOf" srcId="{4A132B63-A069-4548-A6C1-9848E9A11736}" destId="{51D23815-C5E0-44CE-AAB8-3A3F55DC6B3C}" srcOrd="5" destOrd="0" presId="urn:microsoft.com/office/officeart/2005/8/layout/list1"/>
    <dgm:cxn modelId="{62E4BC87-1DF2-44F1-900D-9C8BE23CB46E}" type="presParOf" srcId="{4A132B63-A069-4548-A6C1-9848E9A11736}" destId="{8563896B-84FF-4B1B-A175-8CA78678C29A}" srcOrd="6" destOrd="0" presId="urn:microsoft.com/office/officeart/2005/8/layout/list1"/>
    <dgm:cxn modelId="{A237E4EF-085A-4295-8736-82A723B5214A}" type="presParOf" srcId="{4A132B63-A069-4548-A6C1-9848E9A11736}" destId="{C9782D52-3A78-42BF-821D-D4BE8F90CDC8}" srcOrd="7" destOrd="0" presId="urn:microsoft.com/office/officeart/2005/8/layout/list1"/>
    <dgm:cxn modelId="{0322A307-CDD0-4BEB-A031-36CB60DF2BD6}" type="presParOf" srcId="{4A132B63-A069-4548-A6C1-9848E9A11736}" destId="{EE5C5A03-2279-4C65-9B79-87E41890A781}" srcOrd="8" destOrd="0" presId="urn:microsoft.com/office/officeart/2005/8/layout/list1"/>
    <dgm:cxn modelId="{731E5048-BD24-41D1-A09F-A0E5C4E5AAB9}" type="presParOf" srcId="{EE5C5A03-2279-4C65-9B79-87E41890A781}" destId="{E27D69A8-9516-4AF6-A678-39D11E74FB65}" srcOrd="0" destOrd="0" presId="urn:microsoft.com/office/officeart/2005/8/layout/list1"/>
    <dgm:cxn modelId="{013D46E9-288E-42CA-8945-B8DB9209CAF0}" type="presParOf" srcId="{EE5C5A03-2279-4C65-9B79-87E41890A781}" destId="{E66CFD1C-3E6C-442A-BCEB-48D1CB135335}" srcOrd="1" destOrd="0" presId="urn:microsoft.com/office/officeart/2005/8/layout/list1"/>
    <dgm:cxn modelId="{7FE6404F-E32E-4EF1-8438-48C1F6766F5C}" type="presParOf" srcId="{4A132B63-A069-4548-A6C1-9848E9A11736}" destId="{B2099EEE-2768-48A4-86D4-1F0E0E1D5A71}" srcOrd="9" destOrd="0" presId="urn:microsoft.com/office/officeart/2005/8/layout/list1"/>
    <dgm:cxn modelId="{CE60229F-73C1-49BB-AB37-014658B3C5C1}" type="presParOf" srcId="{4A132B63-A069-4548-A6C1-9848E9A11736}" destId="{E913C70E-51EE-4CBF-98CF-302188C87354}" srcOrd="10" destOrd="0" presId="urn:microsoft.com/office/officeart/2005/8/layout/list1"/>
    <dgm:cxn modelId="{D0E96BF6-2A02-4C22-A9BC-99774EDE41BC}" type="presParOf" srcId="{4A132B63-A069-4548-A6C1-9848E9A11736}" destId="{F21FC5C2-B614-44AE-BFAA-70CEBE452F16}" srcOrd="11" destOrd="0" presId="urn:microsoft.com/office/officeart/2005/8/layout/list1"/>
    <dgm:cxn modelId="{D63BFE0C-8839-446F-A3D0-02810E33DC8B}" type="presParOf" srcId="{4A132B63-A069-4548-A6C1-9848E9A11736}" destId="{103FBC04-0F22-4E6A-AB44-12B01EA9682C}" srcOrd="12" destOrd="0" presId="urn:microsoft.com/office/officeart/2005/8/layout/list1"/>
    <dgm:cxn modelId="{10E79C73-EF7C-4366-A8F5-0A210EB427C8}" type="presParOf" srcId="{103FBC04-0F22-4E6A-AB44-12B01EA9682C}" destId="{6D7F91C3-B1C6-4AF6-92B4-595210ECCE42}" srcOrd="0" destOrd="0" presId="urn:microsoft.com/office/officeart/2005/8/layout/list1"/>
    <dgm:cxn modelId="{DED7C41D-F517-423D-9180-07D18DD6B962}" type="presParOf" srcId="{103FBC04-0F22-4E6A-AB44-12B01EA9682C}" destId="{8BEFA0AD-2A2F-4C26-9D20-0DF79D77C4BC}" srcOrd="1" destOrd="0" presId="urn:microsoft.com/office/officeart/2005/8/layout/list1"/>
    <dgm:cxn modelId="{263F5A07-431C-4BAB-9E09-A54155D710E1}" type="presParOf" srcId="{4A132B63-A069-4548-A6C1-9848E9A11736}" destId="{71233E7F-2B6D-4265-B03B-8F5B749A2240}" srcOrd="13" destOrd="0" presId="urn:microsoft.com/office/officeart/2005/8/layout/list1"/>
    <dgm:cxn modelId="{ADA5367F-C910-4118-9F61-7D51BF1969A2}" type="presParOf" srcId="{4A132B63-A069-4548-A6C1-9848E9A11736}" destId="{67102942-7179-4006-A32E-746823DAE6AC}" srcOrd="14" destOrd="0" presId="urn:microsoft.com/office/officeart/2005/8/layout/list1"/>
    <dgm:cxn modelId="{A450EF65-27A4-4553-BC0E-9222B5244651}" type="presParOf" srcId="{4A132B63-A069-4548-A6C1-9848E9A11736}" destId="{55746E26-0BF0-44D1-921C-CF8B6D4D87AE}" srcOrd="15" destOrd="0" presId="urn:microsoft.com/office/officeart/2005/8/layout/list1"/>
    <dgm:cxn modelId="{FEE9639A-D120-488C-9000-C022EBF845C6}" type="presParOf" srcId="{4A132B63-A069-4548-A6C1-9848E9A11736}" destId="{D53F3C88-EBC8-4D0A-A24D-103C3419153B}" srcOrd="16" destOrd="0" presId="urn:microsoft.com/office/officeart/2005/8/layout/list1"/>
    <dgm:cxn modelId="{1B3B8EB5-F13E-415A-A117-E8D351E4509F}" type="presParOf" srcId="{D53F3C88-EBC8-4D0A-A24D-103C3419153B}" destId="{21E3C8DD-1635-4D3E-81D1-3280B80FAF9C}" srcOrd="0" destOrd="0" presId="urn:microsoft.com/office/officeart/2005/8/layout/list1"/>
    <dgm:cxn modelId="{6A1F0490-187D-4C2E-9FE9-2B01E9617DB8}" type="presParOf" srcId="{D53F3C88-EBC8-4D0A-A24D-103C3419153B}" destId="{07F55444-BEB4-4F78-89DC-1283EDEBC0CC}" srcOrd="1" destOrd="0" presId="urn:microsoft.com/office/officeart/2005/8/layout/list1"/>
    <dgm:cxn modelId="{8E2E19EE-0069-4B46-BA8A-ABA67994AF3B}" type="presParOf" srcId="{4A132B63-A069-4548-A6C1-9848E9A11736}" destId="{8E58573C-92CB-4FF6-830E-45C8AB048846}" srcOrd="17" destOrd="0" presId="urn:microsoft.com/office/officeart/2005/8/layout/list1"/>
    <dgm:cxn modelId="{E57DDFA6-0555-4DDB-B55F-2AA653F5C718}" type="presParOf" srcId="{4A132B63-A069-4548-A6C1-9848E9A11736}" destId="{0D13E77B-D19C-4388-BBE2-6B9DA7D7010A}" srcOrd="18" destOrd="0" presId="urn:microsoft.com/office/officeart/2005/8/layout/list1"/>
  </dgm:cxnLst>
  <dgm:bg/>
  <dgm:whole/>
</dgm:dataModel>
</file>

<file path=ppt/diagrams/data5.xml><?xml version="1.0" encoding="utf-8"?>
<dgm:dataModel xmlns:dgm="http://schemas.openxmlformats.org/drawingml/2006/diagram" xmlns:a="http://schemas.openxmlformats.org/drawingml/2006/main">
  <dgm:ptLst>
    <dgm:pt modelId="{6EF5D727-9A0B-4C2F-A5E4-CFC5411A94B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FB76DFB0-205F-4507-B871-4C51B73A8DB3}">
      <dgm:prSet phldrT="[Texto]"/>
      <dgm:spPr>
        <a:solidFill>
          <a:schemeClr val="accent1">
            <a:lumMod val="40000"/>
            <a:lumOff val="60000"/>
          </a:schemeClr>
        </a:solidFill>
      </dgm:spPr>
      <dgm:t>
        <a:bodyPr/>
        <a:lstStyle/>
        <a:p>
          <a:r>
            <a:rPr lang="es-ES" dirty="0" smtClean="0"/>
            <a:t>1. Identificación de las necesidades	</a:t>
          </a:r>
          <a:endParaRPr lang="es-ES" dirty="0"/>
        </a:p>
      </dgm:t>
    </dgm:pt>
    <dgm:pt modelId="{35B1696E-4EBE-4A46-9CB3-1F2A6293EE68}" type="parTrans" cxnId="{C54D703D-906D-4BEE-B028-8B5D48E33AE6}">
      <dgm:prSet/>
      <dgm:spPr/>
      <dgm:t>
        <a:bodyPr/>
        <a:lstStyle/>
        <a:p>
          <a:endParaRPr lang="es-ES"/>
        </a:p>
      </dgm:t>
    </dgm:pt>
    <dgm:pt modelId="{4002B170-4291-4733-A9E1-51867946C477}" type="sibTrans" cxnId="{C54D703D-906D-4BEE-B028-8B5D48E33AE6}">
      <dgm:prSet/>
      <dgm:spPr/>
      <dgm:t>
        <a:bodyPr/>
        <a:lstStyle/>
        <a:p>
          <a:endParaRPr lang="es-ES"/>
        </a:p>
      </dgm:t>
    </dgm:pt>
    <dgm:pt modelId="{279A168C-15DE-470C-A533-655D1BF1583D}">
      <dgm:prSet phldrT="[Texto]"/>
      <dgm:spPr>
        <a:solidFill>
          <a:schemeClr val="accent1">
            <a:lumMod val="40000"/>
            <a:lumOff val="60000"/>
          </a:schemeClr>
        </a:solidFill>
      </dgm:spPr>
      <dgm:t>
        <a:bodyPr/>
        <a:lstStyle/>
        <a:p>
          <a:r>
            <a:rPr lang="es-ES" dirty="0" smtClean="0"/>
            <a:t>2. Búsqueda de financiación</a:t>
          </a:r>
          <a:endParaRPr lang="es-ES" dirty="0"/>
        </a:p>
      </dgm:t>
    </dgm:pt>
    <dgm:pt modelId="{8B6EDCFD-1478-427E-9AFF-FB58AFE104B3}" type="parTrans" cxnId="{0918B22C-CCAF-4436-A2C5-446E5A366292}">
      <dgm:prSet/>
      <dgm:spPr/>
      <dgm:t>
        <a:bodyPr/>
        <a:lstStyle/>
        <a:p>
          <a:endParaRPr lang="es-ES"/>
        </a:p>
      </dgm:t>
    </dgm:pt>
    <dgm:pt modelId="{7D70B287-1906-4AC9-8B6A-BCEC9FC8EAB2}" type="sibTrans" cxnId="{0918B22C-CCAF-4436-A2C5-446E5A366292}">
      <dgm:prSet/>
      <dgm:spPr/>
      <dgm:t>
        <a:bodyPr/>
        <a:lstStyle/>
        <a:p>
          <a:endParaRPr lang="es-ES"/>
        </a:p>
      </dgm:t>
    </dgm:pt>
    <dgm:pt modelId="{2DEE8E78-F675-46C4-9312-CAEAB68A6A83}">
      <dgm:prSet phldrT="[Texto]"/>
      <dgm:spPr>
        <a:solidFill>
          <a:schemeClr val="accent1"/>
        </a:solidFill>
      </dgm:spPr>
      <dgm:t>
        <a:bodyPr/>
        <a:lstStyle/>
        <a:p>
          <a:r>
            <a:rPr lang="es-ES" dirty="0" smtClean="0"/>
            <a:t>3. Inicio de la gestión del proyecto. Publicación de Pliegos</a:t>
          </a:r>
          <a:endParaRPr lang="es-ES" dirty="0"/>
        </a:p>
      </dgm:t>
    </dgm:pt>
    <dgm:pt modelId="{CEC8B1B7-9016-43A9-934D-8BF5928F7747}" type="parTrans" cxnId="{D7101296-42B4-42E7-A8FD-74B79E27EC03}">
      <dgm:prSet/>
      <dgm:spPr/>
      <dgm:t>
        <a:bodyPr/>
        <a:lstStyle/>
        <a:p>
          <a:endParaRPr lang="es-ES"/>
        </a:p>
      </dgm:t>
    </dgm:pt>
    <dgm:pt modelId="{41F0A5FD-5D79-48FE-BBB5-0AFA08F374AF}" type="sibTrans" cxnId="{D7101296-42B4-42E7-A8FD-74B79E27EC03}">
      <dgm:prSet/>
      <dgm:spPr/>
      <dgm:t>
        <a:bodyPr/>
        <a:lstStyle/>
        <a:p>
          <a:endParaRPr lang="es-ES"/>
        </a:p>
      </dgm:t>
    </dgm:pt>
    <dgm:pt modelId="{F1612637-7D88-40AC-83FC-81D95E9C1860}">
      <dgm:prSet phldrT="[Texto]"/>
      <dgm:spPr>
        <a:solidFill>
          <a:schemeClr val="accent1">
            <a:lumMod val="40000"/>
            <a:lumOff val="60000"/>
          </a:schemeClr>
        </a:solidFill>
      </dgm:spPr>
      <dgm:t>
        <a:bodyPr/>
        <a:lstStyle/>
        <a:p>
          <a:r>
            <a:rPr lang="es-ES" dirty="0" smtClean="0"/>
            <a:t>4. Adjudicación de concurso y consecución de hitos</a:t>
          </a:r>
          <a:endParaRPr lang="es-ES" dirty="0"/>
        </a:p>
      </dgm:t>
    </dgm:pt>
    <dgm:pt modelId="{EE253273-B585-4341-AA15-F7703F6A788A}" type="parTrans" cxnId="{43DE964A-2C61-4E11-AA84-24263E92867E}">
      <dgm:prSet/>
      <dgm:spPr/>
      <dgm:t>
        <a:bodyPr/>
        <a:lstStyle/>
        <a:p>
          <a:endParaRPr lang="es-ES"/>
        </a:p>
      </dgm:t>
    </dgm:pt>
    <dgm:pt modelId="{35126C38-6FA8-4B6B-B82C-33CCDBA1BFED}" type="sibTrans" cxnId="{43DE964A-2C61-4E11-AA84-24263E92867E}">
      <dgm:prSet/>
      <dgm:spPr/>
      <dgm:t>
        <a:bodyPr/>
        <a:lstStyle/>
        <a:p>
          <a:endParaRPr lang="es-ES"/>
        </a:p>
      </dgm:t>
    </dgm:pt>
    <dgm:pt modelId="{ACBD36E2-00B4-4353-BC65-F1ACC651E749}">
      <dgm:prSet phldrT="[Texto]"/>
      <dgm:spPr>
        <a:solidFill>
          <a:schemeClr val="accent1">
            <a:lumMod val="40000"/>
            <a:lumOff val="60000"/>
          </a:schemeClr>
        </a:solidFill>
      </dgm:spPr>
      <dgm:t>
        <a:bodyPr/>
        <a:lstStyle/>
        <a:p>
          <a:r>
            <a:rPr lang="es-ES" dirty="0" smtClean="0"/>
            <a:t>5. Justificación proyecto</a:t>
          </a:r>
          <a:endParaRPr lang="es-ES" dirty="0"/>
        </a:p>
      </dgm:t>
    </dgm:pt>
    <dgm:pt modelId="{ADA9DB25-E064-4125-8A1C-46A02D3D8324}" type="parTrans" cxnId="{AFAE0933-D6E1-461A-8343-89DCD24D9C53}">
      <dgm:prSet/>
      <dgm:spPr/>
      <dgm:t>
        <a:bodyPr/>
        <a:lstStyle/>
        <a:p>
          <a:endParaRPr lang="es-ES"/>
        </a:p>
      </dgm:t>
    </dgm:pt>
    <dgm:pt modelId="{2E7A9FE8-92D9-4037-9BFF-31EFEEDD28D5}" type="sibTrans" cxnId="{AFAE0933-D6E1-461A-8343-89DCD24D9C53}">
      <dgm:prSet/>
      <dgm:spPr/>
      <dgm:t>
        <a:bodyPr/>
        <a:lstStyle/>
        <a:p>
          <a:endParaRPr lang="es-ES"/>
        </a:p>
      </dgm:t>
    </dgm:pt>
    <dgm:pt modelId="{4A132B63-A069-4548-A6C1-9848E9A11736}" type="pres">
      <dgm:prSet presAssocID="{6EF5D727-9A0B-4C2F-A5E4-CFC5411A94BC}" presName="linear" presStyleCnt="0">
        <dgm:presLayoutVars>
          <dgm:dir/>
          <dgm:animLvl val="lvl"/>
          <dgm:resizeHandles val="exact"/>
        </dgm:presLayoutVars>
      </dgm:prSet>
      <dgm:spPr/>
      <dgm:t>
        <a:bodyPr/>
        <a:lstStyle/>
        <a:p>
          <a:endParaRPr lang="es-ES"/>
        </a:p>
      </dgm:t>
    </dgm:pt>
    <dgm:pt modelId="{978E8D91-0A80-4F74-A8BA-BD0A2BBDD567}" type="pres">
      <dgm:prSet presAssocID="{FB76DFB0-205F-4507-B871-4C51B73A8DB3}" presName="parentLin" presStyleCnt="0"/>
      <dgm:spPr/>
    </dgm:pt>
    <dgm:pt modelId="{ABC4DEF0-C9B0-46EA-B5BA-204120B164CC}" type="pres">
      <dgm:prSet presAssocID="{FB76DFB0-205F-4507-B871-4C51B73A8DB3}" presName="parentLeftMargin" presStyleLbl="node1" presStyleIdx="0" presStyleCnt="5"/>
      <dgm:spPr/>
      <dgm:t>
        <a:bodyPr/>
        <a:lstStyle/>
        <a:p>
          <a:endParaRPr lang="es-ES"/>
        </a:p>
      </dgm:t>
    </dgm:pt>
    <dgm:pt modelId="{B3B3F4F6-34A1-4EDE-8962-315E17311693}" type="pres">
      <dgm:prSet presAssocID="{FB76DFB0-205F-4507-B871-4C51B73A8DB3}" presName="parentText" presStyleLbl="node1" presStyleIdx="0" presStyleCnt="5">
        <dgm:presLayoutVars>
          <dgm:chMax val="0"/>
          <dgm:bulletEnabled val="1"/>
        </dgm:presLayoutVars>
      </dgm:prSet>
      <dgm:spPr/>
      <dgm:t>
        <a:bodyPr/>
        <a:lstStyle/>
        <a:p>
          <a:endParaRPr lang="es-ES"/>
        </a:p>
      </dgm:t>
    </dgm:pt>
    <dgm:pt modelId="{5B6D1181-B88A-45F0-B45E-BB49D4C3A472}" type="pres">
      <dgm:prSet presAssocID="{FB76DFB0-205F-4507-B871-4C51B73A8DB3}" presName="negativeSpace" presStyleCnt="0"/>
      <dgm:spPr/>
    </dgm:pt>
    <dgm:pt modelId="{1D645544-6737-492E-B891-ADA857810A03}" type="pres">
      <dgm:prSet presAssocID="{FB76DFB0-205F-4507-B871-4C51B73A8DB3}" presName="childText" presStyleLbl="conFgAcc1" presStyleIdx="0" presStyleCnt="5">
        <dgm:presLayoutVars>
          <dgm:bulletEnabled val="1"/>
        </dgm:presLayoutVars>
      </dgm:prSet>
      <dgm:spPr/>
    </dgm:pt>
    <dgm:pt modelId="{2BE93BAB-2000-4628-90FE-647FF8ECAA87}" type="pres">
      <dgm:prSet presAssocID="{4002B170-4291-4733-A9E1-51867946C477}" presName="spaceBetweenRectangles" presStyleCnt="0"/>
      <dgm:spPr/>
    </dgm:pt>
    <dgm:pt modelId="{1C10A3F8-9DB1-49B2-B835-B8A816311E80}" type="pres">
      <dgm:prSet presAssocID="{279A168C-15DE-470C-A533-655D1BF1583D}" presName="parentLin" presStyleCnt="0"/>
      <dgm:spPr/>
    </dgm:pt>
    <dgm:pt modelId="{3BAC25D3-BDCC-46B7-911A-B60689BC429B}" type="pres">
      <dgm:prSet presAssocID="{279A168C-15DE-470C-A533-655D1BF1583D}" presName="parentLeftMargin" presStyleLbl="node1" presStyleIdx="0" presStyleCnt="5"/>
      <dgm:spPr/>
      <dgm:t>
        <a:bodyPr/>
        <a:lstStyle/>
        <a:p>
          <a:endParaRPr lang="es-ES"/>
        </a:p>
      </dgm:t>
    </dgm:pt>
    <dgm:pt modelId="{192C34F5-B9CA-48C7-ACD0-2F297C6F005E}" type="pres">
      <dgm:prSet presAssocID="{279A168C-15DE-470C-A533-655D1BF1583D}" presName="parentText" presStyleLbl="node1" presStyleIdx="1" presStyleCnt="5">
        <dgm:presLayoutVars>
          <dgm:chMax val="0"/>
          <dgm:bulletEnabled val="1"/>
        </dgm:presLayoutVars>
      </dgm:prSet>
      <dgm:spPr/>
      <dgm:t>
        <a:bodyPr/>
        <a:lstStyle/>
        <a:p>
          <a:endParaRPr lang="es-ES"/>
        </a:p>
      </dgm:t>
    </dgm:pt>
    <dgm:pt modelId="{51D23815-C5E0-44CE-AAB8-3A3F55DC6B3C}" type="pres">
      <dgm:prSet presAssocID="{279A168C-15DE-470C-A533-655D1BF1583D}" presName="negativeSpace" presStyleCnt="0"/>
      <dgm:spPr/>
    </dgm:pt>
    <dgm:pt modelId="{8563896B-84FF-4B1B-A175-8CA78678C29A}" type="pres">
      <dgm:prSet presAssocID="{279A168C-15DE-470C-A533-655D1BF1583D}" presName="childText" presStyleLbl="conFgAcc1" presStyleIdx="1" presStyleCnt="5">
        <dgm:presLayoutVars>
          <dgm:bulletEnabled val="1"/>
        </dgm:presLayoutVars>
      </dgm:prSet>
      <dgm:spPr/>
    </dgm:pt>
    <dgm:pt modelId="{C9782D52-3A78-42BF-821D-D4BE8F90CDC8}" type="pres">
      <dgm:prSet presAssocID="{7D70B287-1906-4AC9-8B6A-BCEC9FC8EAB2}" presName="spaceBetweenRectangles" presStyleCnt="0"/>
      <dgm:spPr/>
    </dgm:pt>
    <dgm:pt modelId="{EE5C5A03-2279-4C65-9B79-87E41890A781}" type="pres">
      <dgm:prSet presAssocID="{2DEE8E78-F675-46C4-9312-CAEAB68A6A83}" presName="parentLin" presStyleCnt="0"/>
      <dgm:spPr/>
    </dgm:pt>
    <dgm:pt modelId="{E27D69A8-9516-4AF6-A678-39D11E74FB65}" type="pres">
      <dgm:prSet presAssocID="{2DEE8E78-F675-46C4-9312-CAEAB68A6A83}" presName="parentLeftMargin" presStyleLbl="node1" presStyleIdx="1" presStyleCnt="5"/>
      <dgm:spPr/>
      <dgm:t>
        <a:bodyPr/>
        <a:lstStyle/>
        <a:p>
          <a:endParaRPr lang="es-ES"/>
        </a:p>
      </dgm:t>
    </dgm:pt>
    <dgm:pt modelId="{E66CFD1C-3E6C-442A-BCEB-48D1CB135335}" type="pres">
      <dgm:prSet presAssocID="{2DEE8E78-F675-46C4-9312-CAEAB68A6A83}" presName="parentText" presStyleLbl="node1" presStyleIdx="2" presStyleCnt="5" custLinFactNeighborX="4762" custLinFactNeighborY="-18103">
        <dgm:presLayoutVars>
          <dgm:chMax val="0"/>
          <dgm:bulletEnabled val="1"/>
        </dgm:presLayoutVars>
      </dgm:prSet>
      <dgm:spPr/>
      <dgm:t>
        <a:bodyPr/>
        <a:lstStyle/>
        <a:p>
          <a:endParaRPr lang="es-ES"/>
        </a:p>
      </dgm:t>
    </dgm:pt>
    <dgm:pt modelId="{B2099EEE-2768-48A4-86D4-1F0E0E1D5A71}" type="pres">
      <dgm:prSet presAssocID="{2DEE8E78-F675-46C4-9312-CAEAB68A6A83}" presName="negativeSpace" presStyleCnt="0"/>
      <dgm:spPr/>
    </dgm:pt>
    <dgm:pt modelId="{E913C70E-51EE-4CBF-98CF-302188C87354}" type="pres">
      <dgm:prSet presAssocID="{2DEE8E78-F675-46C4-9312-CAEAB68A6A83}" presName="childText" presStyleLbl="conFgAcc1" presStyleIdx="2" presStyleCnt="5">
        <dgm:presLayoutVars>
          <dgm:bulletEnabled val="1"/>
        </dgm:presLayoutVars>
      </dgm:prSet>
      <dgm:spPr/>
    </dgm:pt>
    <dgm:pt modelId="{F21FC5C2-B614-44AE-BFAA-70CEBE452F16}" type="pres">
      <dgm:prSet presAssocID="{41F0A5FD-5D79-48FE-BBB5-0AFA08F374AF}" presName="spaceBetweenRectangles" presStyleCnt="0"/>
      <dgm:spPr/>
    </dgm:pt>
    <dgm:pt modelId="{103FBC04-0F22-4E6A-AB44-12B01EA9682C}" type="pres">
      <dgm:prSet presAssocID="{F1612637-7D88-40AC-83FC-81D95E9C1860}" presName="parentLin" presStyleCnt="0"/>
      <dgm:spPr/>
    </dgm:pt>
    <dgm:pt modelId="{6D7F91C3-B1C6-4AF6-92B4-595210ECCE42}" type="pres">
      <dgm:prSet presAssocID="{F1612637-7D88-40AC-83FC-81D95E9C1860}" presName="parentLeftMargin" presStyleLbl="node1" presStyleIdx="2" presStyleCnt="5"/>
      <dgm:spPr/>
      <dgm:t>
        <a:bodyPr/>
        <a:lstStyle/>
        <a:p>
          <a:endParaRPr lang="es-ES"/>
        </a:p>
      </dgm:t>
    </dgm:pt>
    <dgm:pt modelId="{8BEFA0AD-2A2F-4C26-9D20-0DF79D77C4BC}" type="pres">
      <dgm:prSet presAssocID="{F1612637-7D88-40AC-83FC-81D95E9C1860}" presName="parentText" presStyleLbl="node1" presStyleIdx="3" presStyleCnt="5">
        <dgm:presLayoutVars>
          <dgm:chMax val="0"/>
          <dgm:bulletEnabled val="1"/>
        </dgm:presLayoutVars>
      </dgm:prSet>
      <dgm:spPr/>
      <dgm:t>
        <a:bodyPr/>
        <a:lstStyle/>
        <a:p>
          <a:endParaRPr lang="es-ES"/>
        </a:p>
      </dgm:t>
    </dgm:pt>
    <dgm:pt modelId="{71233E7F-2B6D-4265-B03B-8F5B749A2240}" type="pres">
      <dgm:prSet presAssocID="{F1612637-7D88-40AC-83FC-81D95E9C1860}" presName="negativeSpace" presStyleCnt="0"/>
      <dgm:spPr/>
    </dgm:pt>
    <dgm:pt modelId="{67102942-7179-4006-A32E-746823DAE6AC}" type="pres">
      <dgm:prSet presAssocID="{F1612637-7D88-40AC-83FC-81D95E9C1860}" presName="childText" presStyleLbl="conFgAcc1" presStyleIdx="3" presStyleCnt="5">
        <dgm:presLayoutVars>
          <dgm:bulletEnabled val="1"/>
        </dgm:presLayoutVars>
      </dgm:prSet>
      <dgm:spPr/>
    </dgm:pt>
    <dgm:pt modelId="{55746E26-0BF0-44D1-921C-CF8B6D4D87AE}" type="pres">
      <dgm:prSet presAssocID="{35126C38-6FA8-4B6B-B82C-33CCDBA1BFED}" presName="spaceBetweenRectangles" presStyleCnt="0"/>
      <dgm:spPr/>
    </dgm:pt>
    <dgm:pt modelId="{D53F3C88-EBC8-4D0A-A24D-103C3419153B}" type="pres">
      <dgm:prSet presAssocID="{ACBD36E2-00B4-4353-BC65-F1ACC651E749}" presName="parentLin" presStyleCnt="0"/>
      <dgm:spPr/>
    </dgm:pt>
    <dgm:pt modelId="{21E3C8DD-1635-4D3E-81D1-3280B80FAF9C}" type="pres">
      <dgm:prSet presAssocID="{ACBD36E2-00B4-4353-BC65-F1ACC651E749}" presName="parentLeftMargin" presStyleLbl="node1" presStyleIdx="3" presStyleCnt="5"/>
      <dgm:spPr/>
      <dgm:t>
        <a:bodyPr/>
        <a:lstStyle/>
        <a:p>
          <a:endParaRPr lang="es-ES"/>
        </a:p>
      </dgm:t>
    </dgm:pt>
    <dgm:pt modelId="{07F55444-BEB4-4F78-89DC-1283EDEBC0CC}" type="pres">
      <dgm:prSet presAssocID="{ACBD36E2-00B4-4353-BC65-F1ACC651E749}" presName="parentText" presStyleLbl="node1" presStyleIdx="4" presStyleCnt="5">
        <dgm:presLayoutVars>
          <dgm:chMax val="0"/>
          <dgm:bulletEnabled val="1"/>
        </dgm:presLayoutVars>
      </dgm:prSet>
      <dgm:spPr/>
      <dgm:t>
        <a:bodyPr/>
        <a:lstStyle/>
        <a:p>
          <a:endParaRPr lang="es-ES"/>
        </a:p>
      </dgm:t>
    </dgm:pt>
    <dgm:pt modelId="{8E58573C-92CB-4FF6-830E-45C8AB048846}" type="pres">
      <dgm:prSet presAssocID="{ACBD36E2-00B4-4353-BC65-F1ACC651E749}" presName="negativeSpace" presStyleCnt="0"/>
      <dgm:spPr/>
    </dgm:pt>
    <dgm:pt modelId="{0D13E77B-D19C-4388-BBE2-6B9DA7D7010A}" type="pres">
      <dgm:prSet presAssocID="{ACBD36E2-00B4-4353-BC65-F1ACC651E749}" presName="childText" presStyleLbl="conFgAcc1" presStyleIdx="4" presStyleCnt="5">
        <dgm:presLayoutVars>
          <dgm:bulletEnabled val="1"/>
        </dgm:presLayoutVars>
      </dgm:prSet>
      <dgm:spPr/>
    </dgm:pt>
  </dgm:ptLst>
  <dgm:cxnLst>
    <dgm:cxn modelId="{C975AF83-341C-45A2-8513-65046B3A2E8B}" type="presOf" srcId="{279A168C-15DE-470C-A533-655D1BF1583D}" destId="{3BAC25D3-BDCC-46B7-911A-B60689BC429B}" srcOrd="0" destOrd="0" presId="urn:microsoft.com/office/officeart/2005/8/layout/list1"/>
    <dgm:cxn modelId="{D2544AAE-5FD1-46DF-BC62-B26D58DE352D}" type="presOf" srcId="{FB76DFB0-205F-4507-B871-4C51B73A8DB3}" destId="{ABC4DEF0-C9B0-46EA-B5BA-204120B164CC}" srcOrd="0" destOrd="0" presId="urn:microsoft.com/office/officeart/2005/8/layout/list1"/>
    <dgm:cxn modelId="{0918B22C-CCAF-4436-A2C5-446E5A366292}" srcId="{6EF5D727-9A0B-4C2F-A5E4-CFC5411A94BC}" destId="{279A168C-15DE-470C-A533-655D1BF1583D}" srcOrd="1" destOrd="0" parTransId="{8B6EDCFD-1478-427E-9AFF-FB58AFE104B3}" sibTransId="{7D70B287-1906-4AC9-8B6A-BCEC9FC8EAB2}"/>
    <dgm:cxn modelId="{FC11D001-50BB-4BB5-8F81-F3149F696A79}" type="presOf" srcId="{F1612637-7D88-40AC-83FC-81D95E9C1860}" destId="{8BEFA0AD-2A2F-4C26-9D20-0DF79D77C4BC}" srcOrd="1" destOrd="0" presId="urn:microsoft.com/office/officeart/2005/8/layout/list1"/>
    <dgm:cxn modelId="{B6984046-247C-428E-932F-D78AAB72F8BF}" type="presOf" srcId="{6EF5D727-9A0B-4C2F-A5E4-CFC5411A94BC}" destId="{4A132B63-A069-4548-A6C1-9848E9A11736}" srcOrd="0" destOrd="0" presId="urn:microsoft.com/office/officeart/2005/8/layout/list1"/>
    <dgm:cxn modelId="{AFAE0933-D6E1-461A-8343-89DCD24D9C53}" srcId="{6EF5D727-9A0B-4C2F-A5E4-CFC5411A94BC}" destId="{ACBD36E2-00B4-4353-BC65-F1ACC651E749}" srcOrd="4" destOrd="0" parTransId="{ADA9DB25-E064-4125-8A1C-46A02D3D8324}" sibTransId="{2E7A9FE8-92D9-4037-9BFF-31EFEEDD28D5}"/>
    <dgm:cxn modelId="{D7101296-42B4-42E7-A8FD-74B79E27EC03}" srcId="{6EF5D727-9A0B-4C2F-A5E4-CFC5411A94BC}" destId="{2DEE8E78-F675-46C4-9312-CAEAB68A6A83}" srcOrd="2" destOrd="0" parTransId="{CEC8B1B7-9016-43A9-934D-8BF5928F7747}" sibTransId="{41F0A5FD-5D79-48FE-BBB5-0AFA08F374AF}"/>
    <dgm:cxn modelId="{DD57CC99-AABE-4E07-9FD9-5537F04B514F}" type="presOf" srcId="{279A168C-15DE-470C-A533-655D1BF1583D}" destId="{192C34F5-B9CA-48C7-ACD0-2F297C6F005E}" srcOrd="1" destOrd="0" presId="urn:microsoft.com/office/officeart/2005/8/layout/list1"/>
    <dgm:cxn modelId="{9DFA9BB7-ED55-4397-84A2-74A7923B21BD}" type="presOf" srcId="{ACBD36E2-00B4-4353-BC65-F1ACC651E749}" destId="{07F55444-BEB4-4F78-89DC-1283EDEBC0CC}" srcOrd="1" destOrd="0" presId="urn:microsoft.com/office/officeart/2005/8/layout/list1"/>
    <dgm:cxn modelId="{987160AC-A4B1-4278-B2F7-7094F0D3311C}" type="presOf" srcId="{F1612637-7D88-40AC-83FC-81D95E9C1860}" destId="{6D7F91C3-B1C6-4AF6-92B4-595210ECCE42}" srcOrd="0" destOrd="0" presId="urn:microsoft.com/office/officeart/2005/8/layout/list1"/>
    <dgm:cxn modelId="{BABA283A-858F-4B50-AEF5-FD3123D4BA2F}" type="presOf" srcId="{FB76DFB0-205F-4507-B871-4C51B73A8DB3}" destId="{B3B3F4F6-34A1-4EDE-8962-315E17311693}" srcOrd="1" destOrd="0" presId="urn:microsoft.com/office/officeart/2005/8/layout/list1"/>
    <dgm:cxn modelId="{C54D703D-906D-4BEE-B028-8B5D48E33AE6}" srcId="{6EF5D727-9A0B-4C2F-A5E4-CFC5411A94BC}" destId="{FB76DFB0-205F-4507-B871-4C51B73A8DB3}" srcOrd="0" destOrd="0" parTransId="{35B1696E-4EBE-4A46-9CB3-1F2A6293EE68}" sibTransId="{4002B170-4291-4733-A9E1-51867946C477}"/>
    <dgm:cxn modelId="{9D80267D-0C69-4628-871C-2885FB287A8D}" type="presOf" srcId="{ACBD36E2-00B4-4353-BC65-F1ACC651E749}" destId="{21E3C8DD-1635-4D3E-81D1-3280B80FAF9C}" srcOrd="0" destOrd="0" presId="urn:microsoft.com/office/officeart/2005/8/layout/list1"/>
    <dgm:cxn modelId="{90822B22-5D10-4D24-B5D3-4110C7731A3E}" type="presOf" srcId="{2DEE8E78-F675-46C4-9312-CAEAB68A6A83}" destId="{E66CFD1C-3E6C-442A-BCEB-48D1CB135335}" srcOrd="1" destOrd="0" presId="urn:microsoft.com/office/officeart/2005/8/layout/list1"/>
    <dgm:cxn modelId="{43DE964A-2C61-4E11-AA84-24263E92867E}" srcId="{6EF5D727-9A0B-4C2F-A5E4-CFC5411A94BC}" destId="{F1612637-7D88-40AC-83FC-81D95E9C1860}" srcOrd="3" destOrd="0" parTransId="{EE253273-B585-4341-AA15-F7703F6A788A}" sibTransId="{35126C38-6FA8-4B6B-B82C-33CCDBA1BFED}"/>
    <dgm:cxn modelId="{2E8615F2-8E12-453C-86B2-6CD1F17DE320}" type="presOf" srcId="{2DEE8E78-F675-46C4-9312-CAEAB68A6A83}" destId="{E27D69A8-9516-4AF6-A678-39D11E74FB65}" srcOrd="0" destOrd="0" presId="urn:microsoft.com/office/officeart/2005/8/layout/list1"/>
    <dgm:cxn modelId="{F4A271D6-2036-4D17-B153-B8CC5DDEAC80}" type="presParOf" srcId="{4A132B63-A069-4548-A6C1-9848E9A11736}" destId="{978E8D91-0A80-4F74-A8BA-BD0A2BBDD567}" srcOrd="0" destOrd="0" presId="urn:microsoft.com/office/officeart/2005/8/layout/list1"/>
    <dgm:cxn modelId="{4D0EF377-7617-4E56-A884-5BE415B4AE7F}" type="presParOf" srcId="{978E8D91-0A80-4F74-A8BA-BD0A2BBDD567}" destId="{ABC4DEF0-C9B0-46EA-B5BA-204120B164CC}" srcOrd="0" destOrd="0" presId="urn:microsoft.com/office/officeart/2005/8/layout/list1"/>
    <dgm:cxn modelId="{D9BDE724-369D-445F-B14D-FEABA1B973C0}" type="presParOf" srcId="{978E8D91-0A80-4F74-A8BA-BD0A2BBDD567}" destId="{B3B3F4F6-34A1-4EDE-8962-315E17311693}" srcOrd="1" destOrd="0" presId="urn:microsoft.com/office/officeart/2005/8/layout/list1"/>
    <dgm:cxn modelId="{EE13B9B3-3D5D-459E-934A-0CE265AEC365}" type="presParOf" srcId="{4A132B63-A069-4548-A6C1-9848E9A11736}" destId="{5B6D1181-B88A-45F0-B45E-BB49D4C3A472}" srcOrd="1" destOrd="0" presId="urn:microsoft.com/office/officeart/2005/8/layout/list1"/>
    <dgm:cxn modelId="{07C2A06F-8EEC-4FE4-AFB6-5347427D91D2}" type="presParOf" srcId="{4A132B63-A069-4548-A6C1-9848E9A11736}" destId="{1D645544-6737-492E-B891-ADA857810A03}" srcOrd="2" destOrd="0" presId="urn:microsoft.com/office/officeart/2005/8/layout/list1"/>
    <dgm:cxn modelId="{851554B4-CF9E-4FDC-AB71-E4F570F89B21}" type="presParOf" srcId="{4A132B63-A069-4548-A6C1-9848E9A11736}" destId="{2BE93BAB-2000-4628-90FE-647FF8ECAA87}" srcOrd="3" destOrd="0" presId="urn:microsoft.com/office/officeart/2005/8/layout/list1"/>
    <dgm:cxn modelId="{1696E559-D52B-4986-ACBF-B10EFBD527E2}" type="presParOf" srcId="{4A132B63-A069-4548-A6C1-9848E9A11736}" destId="{1C10A3F8-9DB1-49B2-B835-B8A816311E80}" srcOrd="4" destOrd="0" presId="urn:microsoft.com/office/officeart/2005/8/layout/list1"/>
    <dgm:cxn modelId="{3FD5B4CD-AAC0-4824-B694-8DC2841984E2}" type="presParOf" srcId="{1C10A3F8-9DB1-49B2-B835-B8A816311E80}" destId="{3BAC25D3-BDCC-46B7-911A-B60689BC429B}" srcOrd="0" destOrd="0" presId="urn:microsoft.com/office/officeart/2005/8/layout/list1"/>
    <dgm:cxn modelId="{3192C6DE-7263-4589-806E-306B6DFE6FF1}" type="presParOf" srcId="{1C10A3F8-9DB1-49B2-B835-B8A816311E80}" destId="{192C34F5-B9CA-48C7-ACD0-2F297C6F005E}" srcOrd="1" destOrd="0" presId="urn:microsoft.com/office/officeart/2005/8/layout/list1"/>
    <dgm:cxn modelId="{89777B39-60E1-4BDD-9061-8E241F2B08C7}" type="presParOf" srcId="{4A132B63-A069-4548-A6C1-9848E9A11736}" destId="{51D23815-C5E0-44CE-AAB8-3A3F55DC6B3C}" srcOrd="5" destOrd="0" presId="urn:microsoft.com/office/officeart/2005/8/layout/list1"/>
    <dgm:cxn modelId="{C77EF24E-3F46-46BC-981A-BA59833BBC71}" type="presParOf" srcId="{4A132B63-A069-4548-A6C1-9848E9A11736}" destId="{8563896B-84FF-4B1B-A175-8CA78678C29A}" srcOrd="6" destOrd="0" presId="urn:microsoft.com/office/officeart/2005/8/layout/list1"/>
    <dgm:cxn modelId="{CE3EC719-9ABC-4E67-9150-C87FCD66A95D}" type="presParOf" srcId="{4A132B63-A069-4548-A6C1-9848E9A11736}" destId="{C9782D52-3A78-42BF-821D-D4BE8F90CDC8}" srcOrd="7" destOrd="0" presId="urn:microsoft.com/office/officeart/2005/8/layout/list1"/>
    <dgm:cxn modelId="{FB0633EA-5277-4EE3-BC50-40FA8D4C073E}" type="presParOf" srcId="{4A132B63-A069-4548-A6C1-9848E9A11736}" destId="{EE5C5A03-2279-4C65-9B79-87E41890A781}" srcOrd="8" destOrd="0" presId="urn:microsoft.com/office/officeart/2005/8/layout/list1"/>
    <dgm:cxn modelId="{AD523EA4-F256-489A-B31B-53352BB09282}" type="presParOf" srcId="{EE5C5A03-2279-4C65-9B79-87E41890A781}" destId="{E27D69A8-9516-4AF6-A678-39D11E74FB65}" srcOrd="0" destOrd="0" presId="urn:microsoft.com/office/officeart/2005/8/layout/list1"/>
    <dgm:cxn modelId="{16FEEF5A-9450-43A5-B197-5E8E9A1D43CA}" type="presParOf" srcId="{EE5C5A03-2279-4C65-9B79-87E41890A781}" destId="{E66CFD1C-3E6C-442A-BCEB-48D1CB135335}" srcOrd="1" destOrd="0" presId="urn:microsoft.com/office/officeart/2005/8/layout/list1"/>
    <dgm:cxn modelId="{59DA1916-8226-4FBE-A2CB-301F2C78ADA3}" type="presParOf" srcId="{4A132B63-A069-4548-A6C1-9848E9A11736}" destId="{B2099EEE-2768-48A4-86D4-1F0E0E1D5A71}" srcOrd="9" destOrd="0" presId="urn:microsoft.com/office/officeart/2005/8/layout/list1"/>
    <dgm:cxn modelId="{0120D320-C33C-4A38-86C8-BE854E428015}" type="presParOf" srcId="{4A132B63-A069-4548-A6C1-9848E9A11736}" destId="{E913C70E-51EE-4CBF-98CF-302188C87354}" srcOrd="10" destOrd="0" presId="urn:microsoft.com/office/officeart/2005/8/layout/list1"/>
    <dgm:cxn modelId="{E1D5CF97-4A17-449B-8FA4-5C4548B5EDF9}" type="presParOf" srcId="{4A132B63-A069-4548-A6C1-9848E9A11736}" destId="{F21FC5C2-B614-44AE-BFAA-70CEBE452F16}" srcOrd="11" destOrd="0" presId="urn:microsoft.com/office/officeart/2005/8/layout/list1"/>
    <dgm:cxn modelId="{D3A7516C-1176-48DE-9334-7436B41CAFC8}" type="presParOf" srcId="{4A132B63-A069-4548-A6C1-9848E9A11736}" destId="{103FBC04-0F22-4E6A-AB44-12B01EA9682C}" srcOrd="12" destOrd="0" presId="urn:microsoft.com/office/officeart/2005/8/layout/list1"/>
    <dgm:cxn modelId="{2D0CF2D6-273A-44DE-B933-B58602E957D7}" type="presParOf" srcId="{103FBC04-0F22-4E6A-AB44-12B01EA9682C}" destId="{6D7F91C3-B1C6-4AF6-92B4-595210ECCE42}" srcOrd="0" destOrd="0" presId="urn:microsoft.com/office/officeart/2005/8/layout/list1"/>
    <dgm:cxn modelId="{790A8F5F-CA2B-43EE-98AC-D80E2F6C3198}" type="presParOf" srcId="{103FBC04-0F22-4E6A-AB44-12B01EA9682C}" destId="{8BEFA0AD-2A2F-4C26-9D20-0DF79D77C4BC}" srcOrd="1" destOrd="0" presId="urn:microsoft.com/office/officeart/2005/8/layout/list1"/>
    <dgm:cxn modelId="{7FEE841F-68C9-471B-8863-E42D29CC6BF7}" type="presParOf" srcId="{4A132B63-A069-4548-A6C1-9848E9A11736}" destId="{71233E7F-2B6D-4265-B03B-8F5B749A2240}" srcOrd="13" destOrd="0" presId="urn:microsoft.com/office/officeart/2005/8/layout/list1"/>
    <dgm:cxn modelId="{455AC733-A415-4237-B99F-3CD94DC533AF}" type="presParOf" srcId="{4A132B63-A069-4548-A6C1-9848E9A11736}" destId="{67102942-7179-4006-A32E-746823DAE6AC}" srcOrd="14" destOrd="0" presId="urn:microsoft.com/office/officeart/2005/8/layout/list1"/>
    <dgm:cxn modelId="{21BC855F-1B30-4229-8F15-C29D9F541D3C}" type="presParOf" srcId="{4A132B63-A069-4548-A6C1-9848E9A11736}" destId="{55746E26-0BF0-44D1-921C-CF8B6D4D87AE}" srcOrd="15" destOrd="0" presId="urn:microsoft.com/office/officeart/2005/8/layout/list1"/>
    <dgm:cxn modelId="{D9F1E591-7017-4564-A35C-9A199BA07AB5}" type="presParOf" srcId="{4A132B63-A069-4548-A6C1-9848E9A11736}" destId="{D53F3C88-EBC8-4D0A-A24D-103C3419153B}" srcOrd="16" destOrd="0" presId="urn:microsoft.com/office/officeart/2005/8/layout/list1"/>
    <dgm:cxn modelId="{6EB1BAA1-88C3-403B-88A1-70B291CB7D0C}" type="presParOf" srcId="{D53F3C88-EBC8-4D0A-A24D-103C3419153B}" destId="{21E3C8DD-1635-4D3E-81D1-3280B80FAF9C}" srcOrd="0" destOrd="0" presId="urn:microsoft.com/office/officeart/2005/8/layout/list1"/>
    <dgm:cxn modelId="{A6ECC286-97DA-40E4-884C-00E4CF0F580A}" type="presParOf" srcId="{D53F3C88-EBC8-4D0A-A24D-103C3419153B}" destId="{07F55444-BEB4-4F78-89DC-1283EDEBC0CC}" srcOrd="1" destOrd="0" presId="urn:microsoft.com/office/officeart/2005/8/layout/list1"/>
    <dgm:cxn modelId="{C7B34C35-4CD8-450F-AF57-63DFC996CBB3}" type="presParOf" srcId="{4A132B63-A069-4548-A6C1-9848E9A11736}" destId="{8E58573C-92CB-4FF6-830E-45C8AB048846}" srcOrd="17" destOrd="0" presId="urn:microsoft.com/office/officeart/2005/8/layout/list1"/>
    <dgm:cxn modelId="{607A69CE-C26A-4921-A95A-EC70613CC586}" type="presParOf" srcId="{4A132B63-A069-4548-A6C1-9848E9A11736}" destId="{0D13E77B-D19C-4388-BBE2-6B9DA7D7010A}" srcOrd="18" destOrd="0" presId="urn:microsoft.com/office/officeart/2005/8/layout/list1"/>
  </dgm:cxnLst>
  <dgm:bg/>
  <dgm:whole/>
</dgm:dataModel>
</file>

<file path=ppt/diagrams/data6.xml><?xml version="1.0" encoding="utf-8"?>
<dgm:dataModel xmlns:dgm="http://schemas.openxmlformats.org/drawingml/2006/diagram" xmlns:a="http://schemas.openxmlformats.org/drawingml/2006/main">
  <dgm:ptLst>
    <dgm:pt modelId="{45DE41E9-2732-4DB1-AECA-137EDC2DA04E}" type="doc">
      <dgm:prSet loTypeId="urn:microsoft.com/office/officeart/2005/8/layout/gear1" loCatId="process" qsTypeId="urn:microsoft.com/office/officeart/2005/8/quickstyle/simple1" qsCatId="simple" csTypeId="urn:microsoft.com/office/officeart/2005/8/colors/colorful2" csCatId="colorful" phldr="1"/>
      <dgm:spPr/>
      <dgm:t>
        <a:bodyPr/>
        <a:lstStyle/>
        <a:p>
          <a:endParaRPr lang="es-ES"/>
        </a:p>
      </dgm:t>
    </dgm:pt>
    <dgm:pt modelId="{363F670D-2850-47C9-9D21-DE702B91DF6C}">
      <dgm:prSet/>
      <dgm:spPr/>
      <dgm:t>
        <a:bodyPr/>
        <a:lstStyle/>
        <a:p>
          <a:pPr rtl="0"/>
          <a:r>
            <a:rPr lang="es-ES" dirty="0" smtClean="0">
              <a:solidFill>
                <a:schemeClr val="bg1"/>
              </a:solidFill>
            </a:rPr>
            <a:t>Todos los servicios trabajando conjuntamente, abiertos a la novedad</a:t>
          </a:r>
          <a:endParaRPr lang="es-ES" dirty="0">
            <a:solidFill>
              <a:schemeClr val="bg1"/>
            </a:solidFill>
          </a:endParaRPr>
        </a:p>
      </dgm:t>
    </dgm:pt>
    <dgm:pt modelId="{926C4108-95A0-465A-B0FC-6FC6DC3CB8A4}" type="parTrans" cxnId="{0B9F9FA8-BCD7-4958-AFBE-1C56EFCBEF0C}">
      <dgm:prSet/>
      <dgm:spPr/>
      <dgm:t>
        <a:bodyPr/>
        <a:lstStyle/>
        <a:p>
          <a:endParaRPr lang="es-ES"/>
        </a:p>
      </dgm:t>
    </dgm:pt>
    <dgm:pt modelId="{7391F241-A792-4BA2-BA71-1036D23AE05E}" type="sibTrans" cxnId="{0B9F9FA8-BCD7-4958-AFBE-1C56EFCBEF0C}">
      <dgm:prSet/>
      <dgm:spPr/>
      <dgm:t>
        <a:bodyPr/>
        <a:lstStyle/>
        <a:p>
          <a:endParaRPr lang="es-ES"/>
        </a:p>
      </dgm:t>
    </dgm:pt>
    <dgm:pt modelId="{7A98183D-3E1A-468E-8BB1-773C125722BA}">
      <dgm:prSet/>
      <dgm:spPr/>
      <dgm:t>
        <a:bodyPr/>
        <a:lstStyle/>
        <a:p>
          <a:pPr rtl="0"/>
          <a:r>
            <a:rPr lang="es-ES" dirty="0" smtClean="0">
              <a:solidFill>
                <a:schemeClr val="bg1"/>
              </a:solidFill>
            </a:rPr>
            <a:t>Necesidad de flexibilidad en la ejecución</a:t>
          </a:r>
          <a:endParaRPr lang="es-ES" dirty="0">
            <a:solidFill>
              <a:schemeClr val="bg1"/>
            </a:solidFill>
          </a:endParaRPr>
        </a:p>
      </dgm:t>
    </dgm:pt>
    <dgm:pt modelId="{C6C16C63-292E-459C-902F-4E04C5CC6B1E}" type="parTrans" cxnId="{0F0BD458-5D4C-4E50-AFCF-EA4E230DC8D5}">
      <dgm:prSet/>
      <dgm:spPr/>
      <dgm:t>
        <a:bodyPr/>
        <a:lstStyle/>
        <a:p>
          <a:endParaRPr lang="es-ES"/>
        </a:p>
      </dgm:t>
    </dgm:pt>
    <dgm:pt modelId="{FC03D8E9-3D7E-43CA-A233-24E6868642E1}" type="sibTrans" cxnId="{0F0BD458-5D4C-4E50-AFCF-EA4E230DC8D5}">
      <dgm:prSet/>
      <dgm:spPr/>
      <dgm:t>
        <a:bodyPr/>
        <a:lstStyle/>
        <a:p>
          <a:endParaRPr lang="es-ES"/>
        </a:p>
      </dgm:t>
    </dgm:pt>
    <dgm:pt modelId="{B160C184-3798-42C1-9CD7-9272790C672F}">
      <dgm:prSet/>
      <dgm:spPr/>
      <dgm:t>
        <a:bodyPr/>
        <a:lstStyle/>
        <a:p>
          <a:pPr rtl="0"/>
          <a:r>
            <a:rPr lang="es-ES" dirty="0" smtClean="0">
              <a:solidFill>
                <a:schemeClr val="bg1"/>
              </a:solidFill>
            </a:rPr>
            <a:t>Facilidad de respuesta rápida y segura a los problemas y dificultades que pueda plantear el investigador</a:t>
          </a:r>
          <a:endParaRPr lang="es-ES" dirty="0">
            <a:solidFill>
              <a:schemeClr val="bg1"/>
            </a:solidFill>
          </a:endParaRPr>
        </a:p>
      </dgm:t>
    </dgm:pt>
    <dgm:pt modelId="{60D9370F-AD92-4074-8516-C4EE3BC4A322}" type="parTrans" cxnId="{A47D0040-AE3A-4892-8F4E-C06515870FDF}">
      <dgm:prSet/>
      <dgm:spPr/>
      <dgm:t>
        <a:bodyPr/>
        <a:lstStyle/>
        <a:p>
          <a:endParaRPr lang="es-ES"/>
        </a:p>
      </dgm:t>
    </dgm:pt>
    <dgm:pt modelId="{9114656E-E943-4642-B721-D2C6B5E2D1C0}" type="sibTrans" cxnId="{A47D0040-AE3A-4892-8F4E-C06515870FDF}">
      <dgm:prSet/>
      <dgm:spPr/>
      <dgm:t>
        <a:bodyPr/>
        <a:lstStyle/>
        <a:p>
          <a:endParaRPr lang="es-ES"/>
        </a:p>
      </dgm:t>
    </dgm:pt>
    <dgm:pt modelId="{B3D1018E-E4E9-4BE2-80F1-BDD799D7A51F}" type="pres">
      <dgm:prSet presAssocID="{45DE41E9-2732-4DB1-AECA-137EDC2DA04E}" presName="composite" presStyleCnt="0">
        <dgm:presLayoutVars>
          <dgm:chMax val="3"/>
          <dgm:animLvl val="lvl"/>
          <dgm:resizeHandles val="exact"/>
        </dgm:presLayoutVars>
      </dgm:prSet>
      <dgm:spPr/>
      <dgm:t>
        <a:bodyPr/>
        <a:lstStyle/>
        <a:p>
          <a:endParaRPr lang="es-ES"/>
        </a:p>
      </dgm:t>
    </dgm:pt>
    <dgm:pt modelId="{72E18606-BB80-45CD-8C06-46DFC86F506A}" type="pres">
      <dgm:prSet presAssocID="{363F670D-2850-47C9-9D21-DE702B91DF6C}" presName="gear1" presStyleLbl="node1" presStyleIdx="0" presStyleCnt="3">
        <dgm:presLayoutVars>
          <dgm:chMax val="1"/>
          <dgm:bulletEnabled val="1"/>
        </dgm:presLayoutVars>
      </dgm:prSet>
      <dgm:spPr/>
      <dgm:t>
        <a:bodyPr/>
        <a:lstStyle/>
        <a:p>
          <a:endParaRPr lang="es-ES"/>
        </a:p>
      </dgm:t>
    </dgm:pt>
    <dgm:pt modelId="{9C4AB5D1-DEE4-4BFB-8D2E-73EE43B7F821}" type="pres">
      <dgm:prSet presAssocID="{363F670D-2850-47C9-9D21-DE702B91DF6C}" presName="gear1srcNode" presStyleLbl="node1" presStyleIdx="0" presStyleCnt="3"/>
      <dgm:spPr/>
      <dgm:t>
        <a:bodyPr/>
        <a:lstStyle/>
        <a:p>
          <a:endParaRPr lang="es-ES"/>
        </a:p>
      </dgm:t>
    </dgm:pt>
    <dgm:pt modelId="{E1EAF3C8-A573-406F-9F4A-020B2998DEBC}" type="pres">
      <dgm:prSet presAssocID="{363F670D-2850-47C9-9D21-DE702B91DF6C}" presName="gear1dstNode" presStyleLbl="node1" presStyleIdx="0" presStyleCnt="3"/>
      <dgm:spPr/>
      <dgm:t>
        <a:bodyPr/>
        <a:lstStyle/>
        <a:p>
          <a:endParaRPr lang="es-ES"/>
        </a:p>
      </dgm:t>
    </dgm:pt>
    <dgm:pt modelId="{DAF6D2B4-E54D-4F5D-8525-48BFBD720D55}" type="pres">
      <dgm:prSet presAssocID="{7A98183D-3E1A-468E-8BB1-773C125722BA}" presName="gear2" presStyleLbl="node1" presStyleIdx="1" presStyleCnt="3">
        <dgm:presLayoutVars>
          <dgm:chMax val="1"/>
          <dgm:bulletEnabled val="1"/>
        </dgm:presLayoutVars>
      </dgm:prSet>
      <dgm:spPr/>
      <dgm:t>
        <a:bodyPr/>
        <a:lstStyle/>
        <a:p>
          <a:endParaRPr lang="es-ES"/>
        </a:p>
      </dgm:t>
    </dgm:pt>
    <dgm:pt modelId="{9F006C22-D9B2-4AE2-839C-DB4F750B5445}" type="pres">
      <dgm:prSet presAssocID="{7A98183D-3E1A-468E-8BB1-773C125722BA}" presName="gear2srcNode" presStyleLbl="node1" presStyleIdx="1" presStyleCnt="3"/>
      <dgm:spPr/>
      <dgm:t>
        <a:bodyPr/>
        <a:lstStyle/>
        <a:p>
          <a:endParaRPr lang="es-ES"/>
        </a:p>
      </dgm:t>
    </dgm:pt>
    <dgm:pt modelId="{00F356DA-463D-4E2A-929F-F560E0FF7F38}" type="pres">
      <dgm:prSet presAssocID="{7A98183D-3E1A-468E-8BB1-773C125722BA}" presName="gear2dstNode" presStyleLbl="node1" presStyleIdx="1" presStyleCnt="3"/>
      <dgm:spPr/>
      <dgm:t>
        <a:bodyPr/>
        <a:lstStyle/>
        <a:p>
          <a:endParaRPr lang="es-ES"/>
        </a:p>
      </dgm:t>
    </dgm:pt>
    <dgm:pt modelId="{702E529C-AEB8-4285-ACBD-809D87D24792}" type="pres">
      <dgm:prSet presAssocID="{B160C184-3798-42C1-9CD7-9272790C672F}" presName="gear3" presStyleLbl="node1" presStyleIdx="2" presStyleCnt="3"/>
      <dgm:spPr/>
      <dgm:t>
        <a:bodyPr/>
        <a:lstStyle/>
        <a:p>
          <a:endParaRPr lang="es-ES"/>
        </a:p>
      </dgm:t>
    </dgm:pt>
    <dgm:pt modelId="{379F3755-1D03-42CB-9169-628BF0623A77}" type="pres">
      <dgm:prSet presAssocID="{B160C184-3798-42C1-9CD7-9272790C672F}" presName="gear3tx" presStyleLbl="node1" presStyleIdx="2" presStyleCnt="3">
        <dgm:presLayoutVars>
          <dgm:chMax val="1"/>
          <dgm:bulletEnabled val="1"/>
        </dgm:presLayoutVars>
      </dgm:prSet>
      <dgm:spPr/>
      <dgm:t>
        <a:bodyPr/>
        <a:lstStyle/>
        <a:p>
          <a:endParaRPr lang="es-ES"/>
        </a:p>
      </dgm:t>
    </dgm:pt>
    <dgm:pt modelId="{013D85EC-A00F-4359-924C-00EE4FC24414}" type="pres">
      <dgm:prSet presAssocID="{B160C184-3798-42C1-9CD7-9272790C672F}" presName="gear3srcNode" presStyleLbl="node1" presStyleIdx="2" presStyleCnt="3"/>
      <dgm:spPr/>
      <dgm:t>
        <a:bodyPr/>
        <a:lstStyle/>
        <a:p>
          <a:endParaRPr lang="es-ES"/>
        </a:p>
      </dgm:t>
    </dgm:pt>
    <dgm:pt modelId="{A62CB468-C4E0-4CC1-98C7-D1214EB551A1}" type="pres">
      <dgm:prSet presAssocID="{B160C184-3798-42C1-9CD7-9272790C672F}" presName="gear3dstNode" presStyleLbl="node1" presStyleIdx="2" presStyleCnt="3"/>
      <dgm:spPr/>
      <dgm:t>
        <a:bodyPr/>
        <a:lstStyle/>
        <a:p>
          <a:endParaRPr lang="es-ES"/>
        </a:p>
      </dgm:t>
    </dgm:pt>
    <dgm:pt modelId="{4F70F676-C470-40E4-B94E-CFAD89257D48}" type="pres">
      <dgm:prSet presAssocID="{7391F241-A792-4BA2-BA71-1036D23AE05E}" presName="connector1" presStyleLbl="sibTrans2D1" presStyleIdx="0" presStyleCnt="3"/>
      <dgm:spPr/>
      <dgm:t>
        <a:bodyPr/>
        <a:lstStyle/>
        <a:p>
          <a:endParaRPr lang="es-ES"/>
        </a:p>
      </dgm:t>
    </dgm:pt>
    <dgm:pt modelId="{80F35658-0862-412E-B62D-B5372104E4D5}" type="pres">
      <dgm:prSet presAssocID="{FC03D8E9-3D7E-43CA-A233-24E6868642E1}" presName="connector2" presStyleLbl="sibTrans2D1" presStyleIdx="1" presStyleCnt="3"/>
      <dgm:spPr/>
      <dgm:t>
        <a:bodyPr/>
        <a:lstStyle/>
        <a:p>
          <a:endParaRPr lang="es-ES"/>
        </a:p>
      </dgm:t>
    </dgm:pt>
    <dgm:pt modelId="{95537C15-FEDD-48A6-840A-F179B9683C64}" type="pres">
      <dgm:prSet presAssocID="{9114656E-E943-4642-B721-D2C6B5E2D1C0}" presName="connector3" presStyleLbl="sibTrans2D1" presStyleIdx="2" presStyleCnt="3"/>
      <dgm:spPr/>
      <dgm:t>
        <a:bodyPr/>
        <a:lstStyle/>
        <a:p>
          <a:endParaRPr lang="es-ES"/>
        </a:p>
      </dgm:t>
    </dgm:pt>
  </dgm:ptLst>
  <dgm:cxnLst>
    <dgm:cxn modelId="{55C268B0-C4AC-4B93-A9DE-9AE00E282FA8}" type="presOf" srcId="{FC03D8E9-3D7E-43CA-A233-24E6868642E1}" destId="{80F35658-0862-412E-B62D-B5372104E4D5}" srcOrd="0" destOrd="0" presId="urn:microsoft.com/office/officeart/2005/8/layout/gear1"/>
    <dgm:cxn modelId="{50F0EBFC-911E-450E-962A-E50F9AB70BA1}" type="presOf" srcId="{B160C184-3798-42C1-9CD7-9272790C672F}" destId="{702E529C-AEB8-4285-ACBD-809D87D24792}" srcOrd="0" destOrd="0" presId="urn:microsoft.com/office/officeart/2005/8/layout/gear1"/>
    <dgm:cxn modelId="{AF433A0C-2A3E-4E1F-906B-969A47C9F8DB}" type="presOf" srcId="{B160C184-3798-42C1-9CD7-9272790C672F}" destId="{A62CB468-C4E0-4CC1-98C7-D1214EB551A1}" srcOrd="3" destOrd="0" presId="urn:microsoft.com/office/officeart/2005/8/layout/gear1"/>
    <dgm:cxn modelId="{B1BCBBF7-474E-4509-BB3D-08B01845B457}" type="presOf" srcId="{363F670D-2850-47C9-9D21-DE702B91DF6C}" destId="{9C4AB5D1-DEE4-4BFB-8D2E-73EE43B7F821}" srcOrd="1" destOrd="0" presId="urn:microsoft.com/office/officeart/2005/8/layout/gear1"/>
    <dgm:cxn modelId="{9F8ACEDF-81BC-4375-8CE7-72E842CB4EA8}" type="presOf" srcId="{7A98183D-3E1A-468E-8BB1-773C125722BA}" destId="{DAF6D2B4-E54D-4F5D-8525-48BFBD720D55}" srcOrd="0" destOrd="0" presId="urn:microsoft.com/office/officeart/2005/8/layout/gear1"/>
    <dgm:cxn modelId="{908580BE-BCF4-42D4-B9A0-9BC0E1245E5B}" type="presOf" srcId="{7A98183D-3E1A-468E-8BB1-773C125722BA}" destId="{9F006C22-D9B2-4AE2-839C-DB4F750B5445}" srcOrd="1" destOrd="0" presId="urn:microsoft.com/office/officeart/2005/8/layout/gear1"/>
    <dgm:cxn modelId="{A47D0040-AE3A-4892-8F4E-C06515870FDF}" srcId="{45DE41E9-2732-4DB1-AECA-137EDC2DA04E}" destId="{B160C184-3798-42C1-9CD7-9272790C672F}" srcOrd="2" destOrd="0" parTransId="{60D9370F-AD92-4074-8516-C4EE3BC4A322}" sibTransId="{9114656E-E943-4642-B721-D2C6B5E2D1C0}"/>
    <dgm:cxn modelId="{1111EB2D-78E9-44FD-9BD2-E34927C3F5BA}" type="presOf" srcId="{45DE41E9-2732-4DB1-AECA-137EDC2DA04E}" destId="{B3D1018E-E4E9-4BE2-80F1-BDD799D7A51F}" srcOrd="0" destOrd="0" presId="urn:microsoft.com/office/officeart/2005/8/layout/gear1"/>
    <dgm:cxn modelId="{0F0BD458-5D4C-4E50-AFCF-EA4E230DC8D5}" srcId="{45DE41E9-2732-4DB1-AECA-137EDC2DA04E}" destId="{7A98183D-3E1A-468E-8BB1-773C125722BA}" srcOrd="1" destOrd="0" parTransId="{C6C16C63-292E-459C-902F-4E04C5CC6B1E}" sibTransId="{FC03D8E9-3D7E-43CA-A233-24E6868642E1}"/>
    <dgm:cxn modelId="{763D1381-04C2-41EE-A4F3-1642365022BC}" type="presOf" srcId="{B160C184-3798-42C1-9CD7-9272790C672F}" destId="{013D85EC-A00F-4359-924C-00EE4FC24414}" srcOrd="2" destOrd="0" presId="urn:microsoft.com/office/officeart/2005/8/layout/gear1"/>
    <dgm:cxn modelId="{2D7D390B-E90C-4C1D-A732-20EF227A65C3}" type="presOf" srcId="{7391F241-A792-4BA2-BA71-1036D23AE05E}" destId="{4F70F676-C470-40E4-B94E-CFAD89257D48}" srcOrd="0" destOrd="0" presId="urn:microsoft.com/office/officeart/2005/8/layout/gear1"/>
    <dgm:cxn modelId="{7E6157C2-557E-4BDA-A9E1-73C5CE1EC033}" type="presOf" srcId="{363F670D-2850-47C9-9D21-DE702B91DF6C}" destId="{E1EAF3C8-A573-406F-9F4A-020B2998DEBC}" srcOrd="2" destOrd="0" presId="urn:microsoft.com/office/officeart/2005/8/layout/gear1"/>
    <dgm:cxn modelId="{A63EAA89-DBDF-4A3B-B4BC-A9168BBFA83A}" type="presOf" srcId="{9114656E-E943-4642-B721-D2C6B5E2D1C0}" destId="{95537C15-FEDD-48A6-840A-F179B9683C64}" srcOrd="0" destOrd="0" presId="urn:microsoft.com/office/officeart/2005/8/layout/gear1"/>
    <dgm:cxn modelId="{966EE158-58EF-4DC3-A504-7F1FC21138F2}" type="presOf" srcId="{7A98183D-3E1A-468E-8BB1-773C125722BA}" destId="{00F356DA-463D-4E2A-929F-F560E0FF7F38}" srcOrd="2" destOrd="0" presId="urn:microsoft.com/office/officeart/2005/8/layout/gear1"/>
    <dgm:cxn modelId="{9179F74F-A71B-4199-928D-11A26F42B28A}" type="presOf" srcId="{B160C184-3798-42C1-9CD7-9272790C672F}" destId="{379F3755-1D03-42CB-9169-628BF0623A77}" srcOrd="1" destOrd="0" presId="urn:microsoft.com/office/officeart/2005/8/layout/gear1"/>
    <dgm:cxn modelId="{D28A3B51-DAB2-44BD-9BE4-42C6CB28263A}" type="presOf" srcId="{363F670D-2850-47C9-9D21-DE702B91DF6C}" destId="{72E18606-BB80-45CD-8C06-46DFC86F506A}" srcOrd="0" destOrd="0" presId="urn:microsoft.com/office/officeart/2005/8/layout/gear1"/>
    <dgm:cxn modelId="{0B9F9FA8-BCD7-4958-AFBE-1C56EFCBEF0C}" srcId="{45DE41E9-2732-4DB1-AECA-137EDC2DA04E}" destId="{363F670D-2850-47C9-9D21-DE702B91DF6C}" srcOrd="0" destOrd="0" parTransId="{926C4108-95A0-465A-B0FC-6FC6DC3CB8A4}" sibTransId="{7391F241-A792-4BA2-BA71-1036D23AE05E}"/>
    <dgm:cxn modelId="{7A8E5656-CD23-4E36-8A5C-4F29094DDC6D}" type="presParOf" srcId="{B3D1018E-E4E9-4BE2-80F1-BDD799D7A51F}" destId="{72E18606-BB80-45CD-8C06-46DFC86F506A}" srcOrd="0" destOrd="0" presId="urn:microsoft.com/office/officeart/2005/8/layout/gear1"/>
    <dgm:cxn modelId="{2CF81B96-3B4F-4F1E-BF62-D53A295DEFB0}" type="presParOf" srcId="{B3D1018E-E4E9-4BE2-80F1-BDD799D7A51F}" destId="{9C4AB5D1-DEE4-4BFB-8D2E-73EE43B7F821}" srcOrd="1" destOrd="0" presId="urn:microsoft.com/office/officeart/2005/8/layout/gear1"/>
    <dgm:cxn modelId="{71878093-C961-43D7-BCB8-1451D02307A5}" type="presParOf" srcId="{B3D1018E-E4E9-4BE2-80F1-BDD799D7A51F}" destId="{E1EAF3C8-A573-406F-9F4A-020B2998DEBC}" srcOrd="2" destOrd="0" presId="urn:microsoft.com/office/officeart/2005/8/layout/gear1"/>
    <dgm:cxn modelId="{ADE587E9-FA28-4F86-9DAB-1BA9BB22F0B6}" type="presParOf" srcId="{B3D1018E-E4E9-4BE2-80F1-BDD799D7A51F}" destId="{DAF6D2B4-E54D-4F5D-8525-48BFBD720D55}" srcOrd="3" destOrd="0" presId="urn:microsoft.com/office/officeart/2005/8/layout/gear1"/>
    <dgm:cxn modelId="{11037885-0CDD-429F-86A3-EEB1AD5D7C82}" type="presParOf" srcId="{B3D1018E-E4E9-4BE2-80F1-BDD799D7A51F}" destId="{9F006C22-D9B2-4AE2-839C-DB4F750B5445}" srcOrd="4" destOrd="0" presId="urn:microsoft.com/office/officeart/2005/8/layout/gear1"/>
    <dgm:cxn modelId="{0B2A942D-4E54-45B0-AF15-1D4347CE9DFA}" type="presParOf" srcId="{B3D1018E-E4E9-4BE2-80F1-BDD799D7A51F}" destId="{00F356DA-463D-4E2A-929F-F560E0FF7F38}" srcOrd="5" destOrd="0" presId="urn:microsoft.com/office/officeart/2005/8/layout/gear1"/>
    <dgm:cxn modelId="{BA509507-2D0B-4D0D-AEEA-88F4804667D9}" type="presParOf" srcId="{B3D1018E-E4E9-4BE2-80F1-BDD799D7A51F}" destId="{702E529C-AEB8-4285-ACBD-809D87D24792}" srcOrd="6" destOrd="0" presId="urn:microsoft.com/office/officeart/2005/8/layout/gear1"/>
    <dgm:cxn modelId="{B0FD8FE8-D4BD-4F62-AE08-129BB6E9995D}" type="presParOf" srcId="{B3D1018E-E4E9-4BE2-80F1-BDD799D7A51F}" destId="{379F3755-1D03-42CB-9169-628BF0623A77}" srcOrd="7" destOrd="0" presId="urn:microsoft.com/office/officeart/2005/8/layout/gear1"/>
    <dgm:cxn modelId="{4DB6B8A2-574C-4105-B7CC-695AF53B98A4}" type="presParOf" srcId="{B3D1018E-E4E9-4BE2-80F1-BDD799D7A51F}" destId="{013D85EC-A00F-4359-924C-00EE4FC24414}" srcOrd="8" destOrd="0" presId="urn:microsoft.com/office/officeart/2005/8/layout/gear1"/>
    <dgm:cxn modelId="{024A43DD-9136-4D18-8A3D-2191A9033B58}" type="presParOf" srcId="{B3D1018E-E4E9-4BE2-80F1-BDD799D7A51F}" destId="{A62CB468-C4E0-4CC1-98C7-D1214EB551A1}" srcOrd="9" destOrd="0" presId="urn:microsoft.com/office/officeart/2005/8/layout/gear1"/>
    <dgm:cxn modelId="{26150FED-F90E-4A41-A563-AE4F2B1EE529}" type="presParOf" srcId="{B3D1018E-E4E9-4BE2-80F1-BDD799D7A51F}" destId="{4F70F676-C470-40E4-B94E-CFAD89257D48}" srcOrd="10" destOrd="0" presId="urn:microsoft.com/office/officeart/2005/8/layout/gear1"/>
    <dgm:cxn modelId="{B888E126-2CCE-4901-B52F-29FC3551C145}" type="presParOf" srcId="{B3D1018E-E4E9-4BE2-80F1-BDD799D7A51F}" destId="{80F35658-0862-412E-B62D-B5372104E4D5}" srcOrd="11" destOrd="0" presId="urn:microsoft.com/office/officeart/2005/8/layout/gear1"/>
    <dgm:cxn modelId="{6E8D4C8F-53B7-4966-8960-139705104D01}" type="presParOf" srcId="{B3D1018E-E4E9-4BE2-80F1-BDD799D7A51F}" destId="{95537C15-FEDD-48A6-840A-F179B9683C64}" srcOrd="12" destOrd="0" presId="urn:microsoft.com/office/officeart/2005/8/layout/gear1"/>
  </dgm:cxnLst>
  <dgm:bg/>
  <dgm:whole/>
</dgm:dataModel>
</file>

<file path=ppt/diagrams/data7.xml><?xml version="1.0" encoding="utf-8"?>
<dgm:dataModel xmlns:dgm="http://schemas.openxmlformats.org/drawingml/2006/diagram" xmlns:a="http://schemas.openxmlformats.org/drawingml/2006/main">
  <dgm:ptLst>
    <dgm:pt modelId="{6EF5D727-9A0B-4C2F-A5E4-CFC5411A94B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FB76DFB0-205F-4507-B871-4C51B73A8DB3}">
      <dgm:prSet phldrT="[Texto]"/>
      <dgm:spPr>
        <a:solidFill>
          <a:schemeClr val="accent1">
            <a:lumMod val="40000"/>
            <a:lumOff val="60000"/>
          </a:schemeClr>
        </a:solidFill>
      </dgm:spPr>
      <dgm:t>
        <a:bodyPr/>
        <a:lstStyle/>
        <a:p>
          <a:r>
            <a:rPr lang="es-ES" dirty="0" smtClean="0"/>
            <a:t>1. Identificación de las necesidades	</a:t>
          </a:r>
          <a:endParaRPr lang="es-ES" dirty="0"/>
        </a:p>
      </dgm:t>
    </dgm:pt>
    <dgm:pt modelId="{35B1696E-4EBE-4A46-9CB3-1F2A6293EE68}" type="parTrans" cxnId="{C54D703D-906D-4BEE-B028-8B5D48E33AE6}">
      <dgm:prSet/>
      <dgm:spPr/>
      <dgm:t>
        <a:bodyPr/>
        <a:lstStyle/>
        <a:p>
          <a:endParaRPr lang="es-ES"/>
        </a:p>
      </dgm:t>
    </dgm:pt>
    <dgm:pt modelId="{4002B170-4291-4733-A9E1-51867946C477}" type="sibTrans" cxnId="{C54D703D-906D-4BEE-B028-8B5D48E33AE6}">
      <dgm:prSet/>
      <dgm:spPr/>
      <dgm:t>
        <a:bodyPr/>
        <a:lstStyle/>
        <a:p>
          <a:endParaRPr lang="es-ES"/>
        </a:p>
      </dgm:t>
    </dgm:pt>
    <dgm:pt modelId="{279A168C-15DE-470C-A533-655D1BF1583D}">
      <dgm:prSet phldrT="[Texto]"/>
      <dgm:spPr>
        <a:solidFill>
          <a:schemeClr val="accent1">
            <a:lumMod val="40000"/>
            <a:lumOff val="60000"/>
          </a:schemeClr>
        </a:solidFill>
      </dgm:spPr>
      <dgm:t>
        <a:bodyPr/>
        <a:lstStyle/>
        <a:p>
          <a:r>
            <a:rPr lang="es-ES" dirty="0" smtClean="0"/>
            <a:t>2. Búsqueda de financiación</a:t>
          </a:r>
          <a:endParaRPr lang="es-ES" dirty="0"/>
        </a:p>
      </dgm:t>
    </dgm:pt>
    <dgm:pt modelId="{8B6EDCFD-1478-427E-9AFF-FB58AFE104B3}" type="parTrans" cxnId="{0918B22C-CCAF-4436-A2C5-446E5A366292}">
      <dgm:prSet/>
      <dgm:spPr/>
      <dgm:t>
        <a:bodyPr/>
        <a:lstStyle/>
        <a:p>
          <a:endParaRPr lang="es-ES"/>
        </a:p>
      </dgm:t>
    </dgm:pt>
    <dgm:pt modelId="{7D70B287-1906-4AC9-8B6A-BCEC9FC8EAB2}" type="sibTrans" cxnId="{0918B22C-CCAF-4436-A2C5-446E5A366292}">
      <dgm:prSet/>
      <dgm:spPr/>
      <dgm:t>
        <a:bodyPr/>
        <a:lstStyle/>
        <a:p>
          <a:endParaRPr lang="es-ES"/>
        </a:p>
      </dgm:t>
    </dgm:pt>
    <dgm:pt modelId="{F1612637-7D88-40AC-83FC-81D95E9C1860}">
      <dgm:prSet phldrT="[Texto]"/>
      <dgm:spPr>
        <a:solidFill>
          <a:schemeClr val="accent1"/>
        </a:solidFill>
      </dgm:spPr>
      <dgm:t>
        <a:bodyPr/>
        <a:lstStyle/>
        <a:p>
          <a:r>
            <a:rPr lang="es-ES" dirty="0" smtClean="0"/>
            <a:t>4. Adjudicación de concurso y consecución de hitos</a:t>
          </a:r>
          <a:endParaRPr lang="es-ES" dirty="0"/>
        </a:p>
      </dgm:t>
    </dgm:pt>
    <dgm:pt modelId="{EE253273-B585-4341-AA15-F7703F6A788A}" type="parTrans" cxnId="{43DE964A-2C61-4E11-AA84-24263E92867E}">
      <dgm:prSet/>
      <dgm:spPr/>
      <dgm:t>
        <a:bodyPr/>
        <a:lstStyle/>
        <a:p>
          <a:endParaRPr lang="es-ES"/>
        </a:p>
      </dgm:t>
    </dgm:pt>
    <dgm:pt modelId="{35126C38-6FA8-4B6B-B82C-33CCDBA1BFED}" type="sibTrans" cxnId="{43DE964A-2C61-4E11-AA84-24263E92867E}">
      <dgm:prSet/>
      <dgm:spPr/>
      <dgm:t>
        <a:bodyPr/>
        <a:lstStyle/>
        <a:p>
          <a:endParaRPr lang="es-ES"/>
        </a:p>
      </dgm:t>
    </dgm:pt>
    <dgm:pt modelId="{ACBD36E2-00B4-4353-BC65-F1ACC651E749}">
      <dgm:prSet phldrT="[Texto]"/>
      <dgm:spPr>
        <a:solidFill>
          <a:schemeClr val="accent1">
            <a:lumMod val="40000"/>
            <a:lumOff val="60000"/>
          </a:schemeClr>
        </a:solidFill>
      </dgm:spPr>
      <dgm:t>
        <a:bodyPr/>
        <a:lstStyle/>
        <a:p>
          <a:r>
            <a:rPr lang="es-ES" dirty="0" smtClean="0"/>
            <a:t>5. Justificación proyecto</a:t>
          </a:r>
          <a:endParaRPr lang="es-ES" dirty="0"/>
        </a:p>
      </dgm:t>
    </dgm:pt>
    <dgm:pt modelId="{ADA9DB25-E064-4125-8A1C-46A02D3D8324}" type="parTrans" cxnId="{AFAE0933-D6E1-461A-8343-89DCD24D9C53}">
      <dgm:prSet/>
      <dgm:spPr/>
      <dgm:t>
        <a:bodyPr/>
        <a:lstStyle/>
        <a:p>
          <a:endParaRPr lang="es-ES"/>
        </a:p>
      </dgm:t>
    </dgm:pt>
    <dgm:pt modelId="{2E7A9FE8-92D9-4037-9BFF-31EFEEDD28D5}" type="sibTrans" cxnId="{AFAE0933-D6E1-461A-8343-89DCD24D9C53}">
      <dgm:prSet/>
      <dgm:spPr/>
      <dgm:t>
        <a:bodyPr/>
        <a:lstStyle/>
        <a:p>
          <a:endParaRPr lang="es-ES"/>
        </a:p>
      </dgm:t>
    </dgm:pt>
    <dgm:pt modelId="{42B3EB44-DD8A-43CA-A69B-66A961D3056B}">
      <dgm:prSet phldrT="[Texto]"/>
      <dgm:spPr>
        <a:solidFill>
          <a:schemeClr val="accent1">
            <a:lumMod val="40000"/>
            <a:lumOff val="60000"/>
          </a:schemeClr>
        </a:solidFill>
      </dgm:spPr>
      <dgm:t>
        <a:bodyPr/>
        <a:lstStyle/>
        <a:p>
          <a:r>
            <a:rPr lang="es-ES" dirty="0" smtClean="0"/>
            <a:t>3. Inicio de la gestión del proyecto. Publicación de Pliegos</a:t>
          </a:r>
          <a:endParaRPr lang="es-ES" dirty="0"/>
        </a:p>
      </dgm:t>
    </dgm:pt>
    <dgm:pt modelId="{0F30A474-50F6-44D3-9927-4160AF90E856}" type="parTrans" cxnId="{83E50C07-710D-416C-A659-FBEFB1BCDBB1}">
      <dgm:prSet/>
      <dgm:spPr/>
      <dgm:t>
        <a:bodyPr/>
        <a:lstStyle/>
        <a:p>
          <a:endParaRPr lang="es-ES"/>
        </a:p>
      </dgm:t>
    </dgm:pt>
    <dgm:pt modelId="{9CB2BE54-6C1F-495B-B64F-0EAEE3910481}" type="sibTrans" cxnId="{83E50C07-710D-416C-A659-FBEFB1BCDBB1}">
      <dgm:prSet/>
      <dgm:spPr/>
      <dgm:t>
        <a:bodyPr/>
        <a:lstStyle/>
        <a:p>
          <a:endParaRPr lang="es-ES"/>
        </a:p>
      </dgm:t>
    </dgm:pt>
    <dgm:pt modelId="{4A132B63-A069-4548-A6C1-9848E9A11736}" type="pres">
      <dgm:prSet presAssocID="{6EF5D727-9A0B-4C2F-A5E4-CFC5411A94BC}" presName="linear" presStyleCnt="0">
        <dgm:presLayoutVars>
          <dgm:dir/>
          <dgm:animLvl val="lvl"/>
          <dgm:resizeHandles val="exact"/>
        </dgm:presLayoutVars>
      </dgm:prSet>
      <dgm:spPr/>
      <dgm:t>
        <a:bodyPr/>
        <a:lstStyle/>
        <a:p>
          <a:endParaRPr lang="es-ES"/>
        </a:p>
      </dgm:t>
    </dgm:pt>
    <dgm:pt modelId="{978E8D91-0A80-4F74-A8BA-BD0A2BBDD567}" type="pres">
      <dgm:prSet presAssocID="{FB76DFB0-205F-4507-B871-4C51B73A8DB3}" presName="parentLin" presStyleCnt="0"/>
      <dgm:spPr/>
    </dgm:pt>
    <dgm:pt modelId="{ABC4DEF0-C9B0-46EA-B5BA-204120B164CC}" type="pres">
      <dgm:prSet presAssocID="{FB76DFB0-205F-4507-B871-4C51B73A8DB3}" presName="parentLeftMargin" presStyleLbl="node1" presStyleIdx="0" presStyleCnt="5"/>
      <dgm:spPr/>
      <dgm:t>
        <a:bodyPr/>
        <a:lstStyle/>
        <a:p>
          <a:endParaRPr lang="es-ES"/>
        </a:p>
      </dgm:t>
    </dgm:pt>
    <dgm:pt modelId="{B3B3F4F6-34A1-4EDE-8962-315E17311693}" type="pres">
      <dgm:prSet presAssocID="{FB76DFB0-205F-4507-B871-4C51B73A8DB3}" presName="parentText" presStyleLbl="node1" presStyleIdx="0" presStyleCnt="5">
        <dgm:presLayoutVars>
          <dgm:chMax val="0"/>
          <dgm:bulletEnabled val="1"/>
        </dgm:presLayoutVars>
      </dgm:prSet>
      <dgm:spPr/>
      <dgm:t>
        <a:bodyPr/>
        <a:lstStyle/>
        <a:p>
          <a:endParaRPr lang="es-ES"/>
        </a:p>
      </dgm:t>
    </dgm:pt>
    <dgm:pt modelId="{5B6D1181-B88A-45F0-B45E-BB49D4C3A472}" type="pres">
      <dgm:prSet presAssocID="{FB76DFB0-205F-4507-B871-4C51B73A8DB3}" presName="negativeSpace" presStyleCnt="0"/>
      <dgm:spPr/>
    </dgm:pt>
    <dgm:pt modelId="{1D645544-6737-492E-B891-ADA857810A03}" type="pres">
      <dgm:prSet presAssocID="{FB76DFB0-205F-4507-B871-4C51B73A8DB3}" presName="childText" presStyleLbl="conFgAcc1" presStyleIdx="0" presStyleCnt="5">
        <dgm:presLayoutVars>
          <dgm:bulletEnabled val="1"/>
        </dgm:presLayoutVars>
      </dgm:prSet>
      <dgm:spPr/>
    </dgm:pt>
    <dgm:pt modelId="{2BE93BAB-2000-4628-90FE-647FF8ECAA87}" type="pres">
      <dgm:prSet presAssocID="{4002B170-4291-4733-A9E1-51867946C477}" presName="spaceBetweenRectangles" presStyleCnt="0"/>
      <dgm:spPr/>
    </dgm:pt>
    <dgm:pt modelId="{1C10A3F8-9DB1-49B2-B835-B8A816311E80}" type="pres">
      <dgm:prSet presAssocID="{279A168C-15DE-470C-A533-655D1BF1583D}" presName="parentLin" presStyleCnt="0"/>
      <dgm:spPr/>
    </dgm:pt>
    <dgm:pt modelId="{3BAC25D3-BDCC-46B7-911A-B60689BC429B}" type="pres">
      <dgm:prSet presAssocID="{279A168C-15DE-470C-A533-655D1BF1583D}" presName="parentLeftMargin" presStyleLbl="node1" presStyleIdx="0" presStyleCnt="5"/>
      <dgm:spPr/>
      <dgm:t>
        <a:bodyPr/>
        <a:lstStyle/>
        <a:p>
          <a:endParaRPr lang="es-ES"/>
        </a:p>
      </dgm:t>
    </dgm:pt>
    <dgm:pt modelId="{192C34F5-B9CA-48C7-ACD0-2F297C6F005E}" type="pres">
      <dgm:prSet presAssocID="{279A168C-15DE-470C-A533-655D1BF1583D}" presName="parentText" presStyleLbl="node1" presStyleIdx="1" presStyleCnt="5">
        <dgm:presLayoutVars>
          <dgm:chMax val="0"/>
          <dgm:bulletEnabled val="1"/>
        </dgm:presLayoutVars>
      </dgm:prSet>
      <dgm:spPr/>
      <dgm:t>
        <a:bodyPr/>
        <a:lstStyle/>
        <a:p>
          <a:endParaRPr lang="es-ES"/>
        </a:p>
      </dgm:t>
    </dgm:pt>
    <dgm:pt modelId="{51D23815-C5E0-44CE-AAB8-3A3F55DC6B3C}" type="pres">
      <dgm:prSet presAssocID="{279A168C-15DE-470C-A533-655D1BF1583D}" presName="negativeSpace" presStyleCnt="0"/>
      <dgm:spPr/>
    </dgm:pt>
    <dgm:pt modelId="{8563896B-84FF-4B1B-A175-8CA78678C29A}" type="pres">
      <dgm:prSet presAssocID="{279A168C-15DE-470C-A533-655D1BF1583D}" presName="childText" presStyleLbl="conFgAcc1" presStyleIdx="1" presStyleCnt="5">
        <dgm:presLayoutVars>
          <dgm:bulletEnabled val="1"/>
        </dgm:presLayoutVars>
      </dgm:prSet>
      <dgm:spPr/>
    </dgm:pt>
    <dgm:pt modelId="{C9782D52-3A78-42BF-821D-D4BE8F90CDC8}" type="pres">
      <dgm:prSet presAssocID="{7D70B287-1906-4AC9-8B6A-BCEC9FC8EAB2}" presName="spaceBetweenRectangles" presStyleCnt="0"/>
      <dgm:spPr/>
    </dgm:pt>
    <dgm:pt modelId="{5EB09603-46C3-416D-85F3-6E68BE6EA2BB}" type="pres">
      <dgm:prSet presAssocID="{42B3EB44-DD8A-43CA-A69B-66A961D3056B}" presName="parentLin" presStyleCnt="0"/>
      <dgm:spPr/>
    </dgm:pt>
    <dgm:pt modelId="{F4F68911-E9DB-4E25-BFE1-9BB236C0DEEE}" type="pres">
      <dgm:prSet presAssocID="{42B3EB44-DD8A-43CA-A69B-66A961D3056B}" presName="parentLeftMargin" presStyleLbl="node1" presStyleIdx="1" presStyleCnt="5" custLinFactNeighborX="4762" custLinFactNeighborY="-18103"/>
      <dgm:spPr/>
      <dgm:t>
        <a:bodyPr/>
        <a:lstStyle/>
        <a:p>
          <a:endParaRPr lang="es-ES"/>
        </a:p>
      </dgm:t>
    </dgm:pt>
    <dgm:pt modelId="{0D4BE985-12EF-49ED-8937-F656B0968A3D}" type="pres">
      <dgm:prSet presAssocID="{42B3EB44-DD8A-43CA-A69B-66A961D3056B}" presName="parentText" presStyleLbl="node1" presStyleIdx="2" presStyleCnt="5">
        <dgm:presLayoutVars>
          <dgm:chMax val="0"/>
          <dgm:bulletEnabled val="1"/>
        </dgm:presLayoutVars>
      </dgm:prSet>
      <dgm:spPr/>
      <dgm:t>
        <a:bodyPr/>
        <a:lstStyle/>
        <a:p>
          <a:endParaRPr lang="es-ES"/>
        </a:p>
      </dgm:t>
    </dgm:pt>
    <dgm:pt modelId="{612043DF-44FE-40D6-A4ED-A738E040E52B}" type="pres">
      <dgm:prSet presAssocID="{42B3EB44-DD8A-43CA-A69B-66A961D3056B}" presName="negativeSpace" presStyleCnt="0"/>
      <dgm:spPr/>
    </dgm:pt>
    <dgm:pt modelId="{6045A819-3290-4024-A784-D1002321801F}" type="pres">
      <dgm:prSet presAssocID="{42B3EB44-DD8A-43CA-A69B-66A961D3056B}" presName="childText" presStyleLbl="conFgAcc1" presStyleIdx="2" presStyleCnt="5">
        <dgm:presLayoutVars>
          <dgm:bulletEnabled val="1"/>
        </dgm:presLayoutVars>
      </dgm:prSet>
      <dgm:spPr/>
    </dgm:pt>
    <dgm:pt modelId="{CADA75A0-28B5-474B-B2CA-1CE7F92AE105}" type="pres">
      <dgm:prSet presAssocID="{9CB2BE54-6C1F-495B-B64F-0EAEE3910481}" presName="spaceBetweenRectangles" presStyleCnt="0"/>
      <dgm:spPr/>
    </dgm:pt>
    <dgm:pt modelId="{103FBC04-0F22-4E6A-AB44-12B01EA9682C}" type="pres">
      <dgm:prSet presAssocID="{F1612637-7D88-40AC-83FC-81D95E9C1860}" presName="parentLin" presStyleCnt="0"/>
      <dgm:spPr/>
    </dgm:pt>
    <dgm:pt modelId="{6D7F91C3-B1C6-4AF6-92B4-595210ECCE42}" type="pres">
      <dgm:prSet presAssocID="{F1612637-7D88-40AC-83FC-81D95E9C1860}" presName="parentLeftMargin" presStyleLbl="node1" presStyleIdx="2" presStyleCnt="5"/>
      <dgm:spPr/>
      <dgm:t>
        <a:bodyPr/>
        <a:lstStyle/>
        <a:p>
          <a:endParaRPr lang="es-ES"/>
        </a:p>
      </dgm:t>
    </dgm:pt>
    <dgm:pt modelId="{8BEFA0AD-2A2F-4C26-9D20-0DF79D77C4BC}" type="pres">
      <dgm:prSet presAssocID="{F1612637-7D88-40AC-83FC-81D95E9C1860}" presName="parentText" presStyleLbl="node1" presStyleIdx="3" presStyleCnt="5">
        <dgm:presLayoutVars>
          <dgm:chMax val="0"/>
          <dgm:bulletEnabled val="1"/>
        </dgm:presLayoutVars>
      </dgm:prSet>
      <dgm:spPr/>
      <dgm:t>
        <a:bodyPr/>
        <a:lstStyle/>
        <a:p>
          <a:endParaRPr lang="es-ES"/>
        </a:p>
      </dgm:t>
    </dgm:pt>
    <dgm:pt modelId="{71233E7F-2B6D-4265-B03B-8F5B749A2240}" type="pres">
      <dgm:prSet presAssocID="{F1612637-7D88-40AC-83FC-81D95E9C1860}" presName="negativeSpace" presStyleCnt="0"/>
      <dgm:spPr/>
    </dgm:pt>
    <dgm:pt modelId="{67102942-7179-4006-A32E-746823DAE6AC}" type="pres">
      <dgm:prSet presAssocID="{F1612637-7D88-40AC-83FC-81D95E9C1860}" presName="childText" presStyleLbl="conFgAcc1" presStyleIdx="3" presStyleCnt="5">
        <dgm:presLayoutVars>
          <dgm:bulletEnabled val="1"/>
        </dgm:presLayoutVars>
      </dgm:prSet>
      <dgm:spPr/>
    </dgm:pt>
    <dgm:pt modelId="{55746E26-0BF0-44D1-921C-CF8B6D4D87AE}" type="pres">
      <dgm:prSet presAssocID="{35126C38-6FA8-4B6B-B82C-33CCDBA1BFED}" presName="spaceBetweenRectangles" presStyleCnt="0"/>
      <dgm:spPr/>
    </dgm:pt>
    <dgm:pt modelId="{D53F3C88-EBC8-4D0A-A24D-103C3419153B}" type="pres">
      <dgm:prSet presAssocID="{ACBD36E2-00B4-4353-BC65-F1ACC651E749}" presName="parentLin" presStyleCnt="0"/>
      <dgm:spPr/>
    </dgm:pt>
    <dgm:pt modelId="{21E3C8DD-1635-4D3E-81D1-3280B80FAF9C}" type="pres">
      <dgm:prSet presAssocID="{ACBD36E2-00B4-4353-BC65-F1ACC651E749}" presName="parentLeftMargin" presStyleLbl="node1" presStyleIdx="3" presStyleCnt="5"/>
      <dgm:spPr/>
      <dgm:t>
        <a:bodyPr/>
        <a:lstStyle/>
        <a:p>
          <a:endParaRPr lang="es-ES"/>
        </a:p>
      </dgm:t>
    </dgm:pt>
    <dgm:pt modelId="{07F55444-BEB4-4F78-89DC-1283EDEBC0CC}" type="pres">
      <dgm:prSet presAssocID="{ACBD36E2-00B4-4353-BC65-F1ACC651E749}" presName="parentText" presStyleLbl="node1" presStyleIdx="4" presStyleCnt="5">
        <dgm:presLayoutVars>
          <dgm:chMax val="0"/>
          <dgm:bulletEnabled val="1"/>
        </dgm:presLayoutVars>
      </dgm:prSet>
      <dgm:spPr/>
      <dgm:t>
        <a:bodyPr/>
        <a:lstStyle/>
        <a:p>
          <a:endParaRPr lang="es-ES"/>
        </a:p>
      </dgm:t>
    </dgm:pt>
    <dgm:pt modelId="{8E58573C-92CB-4FF6-830E-45C8AB048846}" type="pres">
      <dgm:prSet presAssocID="{ACBD36E2-00B4-4353-BC65-F1ACC651E749}" presName="negativeSpace" presStyleCnt="0"/>
      <dgm:spPr/>
    </dgm:pt>
    <dgm:pt modelId="{0D13E77B-D19C-4388-BBE2-6B9DA7D7010A}" type="pres">
      <dgm:prSet presAssocID="{ACBD36E2-00B4-4353-BC65-F1ACC651E749}" presName="childText" presStyleLbl="conFgAcc1" presStyleIdx="4" presStyleCnt="5">
        <dgm:presLayoutVars>
          <dgm:bulletEnabled val="1"/>
        </dgm:presLayoutVars>
      </dgm:prSet>
      <dgm:spPr/>
    </dgm:pt>
  </dgm:ptLst>
  <dgm:cxnLst>
    <dgm:cxn modelId="{0918B22C-CCAF-4436-A2C5-446E5A366292}" srcId="{6EF5D727-9A0B-4C2F-A5E4-CFC5411A94BC}" destId="{279A168C-15DE-470C-A533-655D1BF1583D}" srcOrd="1" destOrd="0" parTransId="{8B6EDCFD-1478-427E-9AFF-FB58AFE104B3}" sibTransId="{7D70B287-1906-4AC9-8B6A-BCEC9FC8EAB2}"/>
    <dgm:cxn modelId="{9A3B28FD-E7BB-4078-92EB-D8608364AA53}" type="presOf" srcId="{42B3EB44-DD8A-43CA-A69B-66A961D3056B}" destId="{0D4BE985-12EF-49ED-8937-F656B0968A3D}" srcOrd="1" destOrd="0" presId="urn:microsoft.com/office/officeart/2005/8/layout/list1"/>
    <dgm:cxn modelId="{6B90CDED-5E7B-4890-9D02-F4D2C0CF165A}" type="presOf" srcId="{ACBD36E2-00B4-4353-BC65-F1ACC651E749}" destId="{21E3C8DD-1635-4D3E-81D1-3280B80FAF9C}" srcOrd="0" destOrd="0" presId="urn:microsoft.com/office/officeart/2005/8/layout/list1"/>
    <dgm:cxn modelId="{92438C75-FF95-4DED-8EB7-752DA0DCB299}" type="presOf" srcId="{ACBD36E2-00B4-4353-BC65-F1ACC651E749}" destId="{07F55444-BEB4-4F78-89DC-1283EDEBC0CC}" srcOrd="1" destOrd="0" presId="urn:microsoft.com/office/officeart/2005/8/layout/list1"/>
    <dgm:cxn modelId="{46876C71-6128-4D76-8F1C-E7A1ACD11866}" type="presOf" srcId="{F1612637-7D88-40AC-83FC-81D95E9C1860}" destId="{8BEFA0AD-2A2F-4C26-9D20-0DF79D77C4BC}" srcOrd="1" destOrd="0" presId="urn:microsoft.com/office/officeart/2005/8/layout/list1"/>
    <dgm:cxn modelId="{04CE9CCC-9D19-46A3-8B9D-B3ADE5BE26F4}" type="presOf" srcId="{279A168C-15DE-470C-A533-655D1BF1583D}" destId="{192C34F5-B9CA-48C7-ACD0-2F297C6F005E}" srcOrd="1" destOrd="0" presId="urn:microsoft.com/office/officeart/2005/8/layout/list1"/>
    <dgm:cxn modelId="{AFAE0933-D6E1-461A-8343-89DCD24D9C53}" srcId="{6EF5D727-9A0B-4C2F-A5E4-CFC5411A94BC}" destId="{ACBD36E2-00B4-4353-BC65-F1ACC651E749}" srcOrd="4" destOrd="0" parTransId="{ADA9DB25-E064-4125-8A1C-46A02D3D8324}" sibTransId="{2E7A9FE8-92D9-4037-9BFF-31EFEEDD28D5}"/>
    <dgm:cxn modelId="{FF766F1E-5BAB-425B-BD50-CDBB88D6292D}" type="presOf" srcId="{FB76DFB0-205F-4507-B871-4C51B73A8DB3}" destId="{B3B3F4F6-34A1-4EDE-8962-315E17311693}" srcOrd="1" destOrd="0" presId="urn:microsoft.com/office/officeart/2005/8/layout/list1"/>
    <dgm:cxn modelId="{0B199C94-7AC5-40A8-8200-7EC244009155}" type="presOf" srcId="{279A168C-15DE-470C-A533-655D1BF1583D}" destId="{3BAC25D3-BDCC-46B7-911A-B60689BC429B}" srcOrd="0" destOrd="0" presId="urn:microsoft.com/office/officeart/2005/8/layout/list1"/>
    <dgm:cxn modelId="{83E50C07-710D-416C-A659-FBEFB1BCDBB1}" srcId="{6EF5D727-9A0B-4C2F-A5E4-CFC5411A94BC}" destId="{42B3EB44-DD8A-43CA-A69B-66A961D3056B}" srcOrd="2" destOrd="0" parTransId="{0F30A474-50F6-44D3-9927-4160AF90E856}" sibTransId="{9CB2BE54-6C1F-495B-B64F-0EAEE3910481}"/>
    <dgm:cxn modelId="{8E7AC7A0-994C-4412-AF5D-44773CE3C606}" type="presOf" srcId="{6EF5D727-9A0B-4C2F-A5E4-CFC5411A94BC}" destId="{4A132B63-A069-4548-A6C1-9848E9A11736}" srcOrd="0" destOrd="0" presId="urn:microsoft.com/office/officeart/2005/8/layout/list1"/>
    <dgm:cxn modelId="{B2694402-5897-4C6A-BA42-E04B23191747}" type="presOf" srcId="{42B3EB44-DD8A-43CA-A69B-66A961D3056B}" destId="{F4F68911-E9DB-4E25-BFE1-9BB236C0DEEE}" srcOrd="0" destOrd="0" presId="urn:microsoft.com/office/officeart/2005/8/layout/list1"/>
    <dgm:cxn modelId="{A32095D4-A4E5-47B2-8199-E68C17013705}" type="presOf" srcId="{FB76DFB0-205F-4507-B871-4C51B73A8DB3}" destId="{ABC4DEF0-C9B0-46EA-B5BA-204120B164CC}" srcOrd="0" destOrd="0" presId="urn:microsoft.com/office/officeart/2005/8/layout/list1"/>
    <dgm:cxn modelId="{C54D703D-906D-4BEE-B028-8B5D48E33AE6}" srcId="{6EF5D727-9A0B-4C2F-A5E4-CFC5411A94BC}" destId="{FB76DFB0-205F-4507-B871-4C51B73A8DB3}" srcOrd="0" destOrd="0" parTransId="{35B1696E-4EBE-4A46-9CB3-1F2A6293EE68}" sibTransId="{4002B170-4291-4733-A9E1-51867946C477}"/>
    <dgm:cxn modelId="{43DE964A-2C61-4E11-AA84-24263E92867E}" srcId="{6EF5D727-9A0B-4C2F-A5E4-CFC5411A94BC}" destId="{F1612637-7D88-40AC-83FC-81D95E9C1860}" srcOrd="3" destOrd="0" parTransId="{EE253273-B585-4341-AA15-F7703F6A788A}" sibTransId="{35126C38-6FA8-4B6B-B82C-33CCDBA1BFED}"/>
    <dgm:cxn modelId="{05F44DD8-9ECB-445B-9C28-99DB32F09DA6}" type="presOf" srcId="{F1612637-7D88-40AC-83FC-81D95E9C1860}" destId="{6D7F91C3-B1C6-4AF6-92B4-595210ECCE42}" srcOrd="0" destOrd="0" presId="urn:microsoft.com/office/officeart/2005/8/layout/list1"/>
    <dgm:cxn modelId="{C1D2D0EF-A8C3-41FE-93FA-CC2E717BA4B4}" type="presParOf" srcId="{4A132B63-A069-4548-A6C1-9848E9A11736}" destId="{978E8D91-0A80-4F74-A8BA-BD0A2BBDD567}" srcOrd="0" destOrd="0" presId="urn:microsoft.com/office/officeart/2005/8/layout/list1"/>
    <dgm:cxn modelId="{7AA2A08B-EB80-44F3-84CD-104CCD250A6E}" type="presParOf" srcId="{978E8D91-0A80-4F74-A8BA-BD0A2BBDD567}" destId="{ABC4DEF0-C9B0-46EA-B5BA-204120B164CC}" srcOrd="0" destOrd="0" presId="urn:microsoft.com/office/officeart/2005/8/layout/list1"/>
    <dgm:cxn modelId="{6F78B031-2F82-41C1-A687-CB15B887D9C7}" type="presParOf" srcId="{978E8D91-0A80-4F74-A8BA-BD0A2BBDD567}" destId="{B3B3F4F6-34A1-4EDE-8962-315E17311693}" srcOrd="1" destOrd="0" presId="urn:microsoft.com/office/officeart/2005/8/layout/list1"/>
    <dgm:cxn modelId="{77798412-BDE4-47BF-8D8C-028F56CCF759}" type="presParOf" srcId="{4A132B63-A069-4548-A6C1-9848E9A11736}" destId="{5B6D1181-B88A-45F0-B45E-BB49D4C3A472}" srcOrd="1" destOrd="0" presId="urn:microsoft.com/office/officeart/2005/8/layout/list1"/>
    <dgm:cxn modelId="{F71ACD75-4481-4AAA-AD6E-BCE1293C039B}" type="presParOf" srcId="{4A132B63-A069-4548-A6C1-9848E9A11736}" destId="{1D645544-6737-492E-B891-ADA857810A03}" srcOrd="2" destOrd="0" presId="urn:microsoft.com/office/officeart/2005/8/layout/list1"/>
    <dgm:cxn modelId="{26E58868-4F84-4BB6-9347-83F5161704EF}" type="presParOf" srcId="{4A132B63-A069-4548-A6C1-9848E9A11736}" destId="{2BE93BAB-2000-4628-90FE-647FF8ECAA87}" srcOrd="3" destOrd="0" presId="urn:microsoft.com/office/officeart/2005/8/layout/list1"/>
    <dgm:cxn modelId="{7A6E4FD0-4C83-4B92-AFE8-516ADB9801A4}" type="presParOf" srcId="{4A132B63-A069-4548-A6C1-9848E9A11736}" destId="{1C10A3F8-9DB1-49B2-B835-B8A816311E80}" srcOrd="4" destOrd="0" presId="urn:microsoft.com/office/officeart/2005/8/layout/list1"/>
    <dgm:cxn modelId="{5AAF16EB-69AC-4AC4-AA2A-44305DA82531}" type="presParOf" srcId="{1C10A3F8-9DB1-49B2-B835-B8A816311E80}" destId="{3BAC25D3-BDCC-46B7-911A-B60689BC429B}" srcOrd="0" destOrd="0" presId="urn:microsoft.com/office/officeart/2005/8/layout/list1"/>
    <dgm:cxn modelId="{4262D8A9-87B2-49F0-B320-6CED3D150949}" type="presParOf" srcId="{1C10A3F8-9DB1-49B2-B835-B8A816311E80}" destId="{192C34F5-B9CA-48C7-ACD0-2F297C6F005E}" srcOrd="1" destOrd="0" presId="urn:microsoft.com/office/officeart/2005/8/layout/list1"/>
    <dgm:cxn modelId="{BC612597-E550-4E5C-AE06-1D6DDA76668C}" type="presParOf" srcId="{4A132B63-A069-4548-A6C1-9848E9A11736}" destId="{51D23815-C5E0-44CE-AAB8-3A3F55DC6B3C}" srcOrd="5" destOrd="0" presId="urn:microsoft.com/office/officeart/2005/8/layout/list1"/>
    <dgm:cxn modelId="{EF12DB9A-19AC-491F-96B7-BE2FB0F800C0}" type="presParOf" srcId="{4A132B63-A069-4548-A6C1-9848E9A11736}" destId="{8563896B-84FF-4B1B-A175-8CA78678C29A}" srcOrd="6" destOrd="0" presId="urn:microsoft.com/office/officeart/2005/8/layout/list1"/>
    <dgm:cxn modelId="{28AFDE0D-AE0B-4A54-ADC4-AD04141DB159}" type="presParOf" srcId="{4A132B63-A069-4548-A6C1-9848E9A11736}" destId="{C9782D52-3A78-42BF-821D-D4BE8F90CDC8}" srcOrd="7" destOrd="0" presId="urn:microsoft.com/office/officeart/2005/8/layout/list1"/>
    <dgm:cxn modelId="{8D3E70D0-50E2-48C9-95DB-81E716A2831E}" type="presParOf" srcId="{4A132B63-A069-4548-A6C1-9848E9A11736}" destId="{5EB09603-46C3-416D-85F3-6E68BE6EA2BB}" srcOrd="8" destOrd="0" presId="urn:microsoft.com/office/officeart/2005/8/layout/list1"/>
    <dgm:cxn modelId="{3F7E1336-F673-4420-B22E-55E4395C51C1}" type="presParOf" srcId="{5EB09603-46C3-416D-85F3-6E68BE6EA2BB}" destId="{F4F68911-E9DB-4E25-BFE1-9BB236C0DEEE}" srcOrd="0" destOrd="0" presId="urn:microsoft.com/office/officeart/2005/8/layout/list1"/>
    <dgm:cxn modelId="{0E3829D1-625B-414F-B1AE-9C197889CB83}" type="presParOf" srcId="{5EB09603-46C3-416D-85F3-6E68BE6EA2BB}" destId="{0D4BE985-12EF-49ED-8937-F656B0968A3D}" srcOrd="1" destOrd="0" presId="urn:microsoft.com/office/officeart/2005/8/layout/list1"/>
    <dgm:cxn modelId="{E18F4130-DC37-4A6D-821F-BA93EE3138B0}" type="presParOf" srcId="{4A132B63-A069-4548-A6C1-9848E9A11736}" destId="{612043DF-44FE-40D6-A4ED-A738E040E52B}" srcOrd="9" destOrd="0" presId="urn:microsoft.com/office/officeart/2005/8/layout/list1"/>
    <dgm:cxn modelId="{23FD990D-1031-45D4-8E77-05B6D9259483}" type="presParOf" srcId="{4A132B63-A069-4548-A6C1-9848E9A11736}" destId="{6045A819-3290-4024-A784-D1002321801F}" srcOrd="10" destOrd="0" presId="urn:microsoft.com/office/officeart/2005/8/layout/list1"/>
    <dgm:cxn modelId="{7FC164A2-91F2-4391-87F1-2C9E5F8B4438}" type="presParOf" srcId="{4A132B63-A069-4548-A6C1-9848E9A11736}" destId="{CADA75A0-28B5-474B-B2CA-1CE7F92AE105}" srcOrd="11" destOrd="0" presId="urn:microsoft.com/office/officeart/2005/8/layout/list1"/>
    <dgm:cxn modelId="{E9040106-6563-48FD-9C59-DE09771C8338}" type="presParOf" srcId="{4A132B63-A069-4548-A6C1-9848E9A11736}" destId="{103FBC04-0F22-4E6A-AB44-12B01EA9682C}" srcOrd="12" destOrd="0" presId="urn:microsoft.com/office/officeart/2005/8/layout/list1"/>
    <dgm:cxn modelId="{CF18AB66-126D-4DD1-9C86-BA70269C5ACB}" type="presParOf" srcId="{103FBC04-0F22-4E6A-AB44-12B01EA9682C}" destId="{6D7F91C3-B1C6-4AF6-92B4-595210ECCE42}" srcOrd="0" destOrd="0" presId="urn:microsoft.com/office/officeart/2005/8/layout/list1"/>
    <dgm:cxn modelId="{31AE02BC-8E68-4E70-B0C9-9695C74D4642}" type="presParOf" srcId="{103FBC04-0F22-4E6A-AB44-12B01EA9682C}" destId="{8BEFA0AD-2A2F-4C26-9D20-0DF79D77C4BC}" srcOrd="1" destOrd="0" presId="urn:microsoft.com/office/officeart/2005/8/layout/list1"/>
    <dgm:cxn modelId="{41221689-9331-4A1B-BFE8-C8EA8600BDD7}" type="presParOf" srcId="{4A132B63-A069-4548-A6C1-9848E9A11736}" destId="{71233E7F-2B6D-4265-B03B-8F5B749A2240}" srcOrd="13" destOrd="0" presId="urn:microsoft.com/office/officeart/2005/8/layout/list1"/>
    <dgm:cxn modelId="{E613B6D0-7A3F-4B63-90F4-DF582C09A27B}" type="presParOf" srcId="{4A132B63-A069-4548-A6C1-9848E9A11736}" destId="{67102942-7179-4006-A32E-746823DAE6AC}" srcOrd="14" destOrd="0" presId="urn:microsoft.com/office/officeart/2005/8/layout/list1"/>
    <dgm:cxn modelId="{07BA20B5-D346-42A3-AAFD-B0EC5718B505}" type="presParOf" srcId="{4A132B63-A069-4548-A6C1-9848E9A11736}" destId="{55746E26-0BF0-44D1-921C-CF8B6D4D87AE}" srcOrd="15" destOrd="0" presId="urn:microsoft.com/office/officeart/2005/8/layout/list1"/>
    <dgm:cxn modelId="{4406557F-AA5B-4390-99DB-C3CC51C1E242}" type="presParOf" srcId="{4A132B63-A069-4548-A6C1-9848E9A11736}" destId="{D53F3C88-EBC8-4D0A-A24D-103C3419153B}" srcOrd="16" destOrd="0" presId="urn:microsoft.com/office/officeart/2005/8/layout/list1"/>
    <dgm:cxn modelId="{B2C180B0-8392-4E1B-A443-7443DAC18F38}" type="presParOf" srcId="{D53F3C88-EBC8-4D0A-A24D-103C3419153B}" destId="{21E3C8DD-1635-4D3E-81D1-3280B80FAF9C}" srcOrd="0" destOrd="0" presId="urn:microsoft.com/office/officeart/2005/8/layout/list1"/>
    <dgm:cxn modelId="{DCF488B9-9CF2-4F92-AC38-D6B5CF9D8E51}" type="presParOf" srcId="{D53F3C88-EBC8-4D0A-A24D-103C3419153B}" destId="{07F55444-BEB4-4F78-89DC-1283EDEBC0CC}" srcOrd="1" destOrd="0" presId="urn:microsoft.com/office/officeart/2005/8/layout/list1"/>
    <dgm:cxn modelId="{30433755-16C8-4CD1-9BAC-A2C8E47287CC}" type="presParOf" srcId="{4A132B63-A069-4548-A6C1-9848E9A11736}" destId="{8E58573C-92CB-4FF6-830E-45C8AB048846}" srcOrd="17" destOrd="0" presId="urn:microsoft.com/office/officeart/2005/8/layout/list1"/>
    <dgm:cxn modelId="{C2D9F689-FADA-4F27-B74F-8EFFDCA958A3}" type="presParOf" srcId="{4A132B63-A069-4548-A6C1-9848E9A11736}" destId="{0D13E77B-D19C-4388-BBE2-6B9DA7D7010A}" srcOrd="18" destOrd="0" presId="urn:microsoft.com/office/officeart/2005/8/layout/list1"/>
  </dgm:cxnLst>
  <dgm:bg/>
  <dgm:whole/>
</dgm:dataModel>
</file>

<file path=ppt/diagrams/data8.xml><?xml version="1.0" encoding="utf-8"?>
<dgm:dataModel xmlns:dgm="http://schemas.openxmlformats.org/drawingml/2006/diagram" xmlns:a="http://schemas.openxmlformats.org/drawingml/2006/main">
  <dgm:ptLst>
    <dgm:pt modelId="{6EF5D727-9A0B-4C2F-A5E4-CFC5411A94B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FB76DFB0-205F-4507-B871-4C51B73A8DB3}">
      <dgm:prSet phldrT="[Texto]"/>
      <dgm:spPr>
        <a:solidFill>
          <a:schemeClr val="accent1">
            <a:lumMod val="40000"/>
            <a:lumOff val="60000"/>
          </a:schemeClr>
        </a:solidFill>
      </dgm:spPr>
      <dgm:t>
        <a:bodyPr/>
        <a:lstStyle/>
        <a:p>
          <a:r>
            <a:rPr lang="es-ES" dirty="0" smtClean="0"/>
            <a:t>1. Identificación de las necesidades	</a:t>
          </a:r>
          <a:endParaRPr lang="es-ES" dirty="0"/>
        </a:p>
      </dgm:t>
    </dgm:pt>
    <dgm:pt modelId="{35B1696E-4EBE-4A46-9CB3-1F2A6293EE68}" type="parTrans" cxnId="{C54D703D-906D-4BEE-B028-8B5D48E33AE6}">
      <dgm:prSet/>
      <dgm:spPr/>
      <dgm:t>
        <a:bodyPr/>
        <a:lstStyle/>
        <a:p>
          <a:endParaRPr lang="es-ES"/>
        </a:p>
      </dgm:t>
    </dgm:pt>
    <dgm:pt modelId="{4002B170-4291-4733-A9E1-51867946C477}" type="sibTrans" cxnId="{C54D703D-906D-4BEE-B028-8B5D48E33AE6}">
      <dgm:prSet/>
      <dgm:spPr/>
      <dgm:t>
        <a:bodyPr/>
        <a:lstStyle/>
        <a:p>
          <a:endParaRPr lang="es-ES"/>
        </a:p>
      </dgm:t>
    </dgm:pt>
    <dgm:pt modelId="{279A168C-15DE-470C-A533-655D1BF1583D}">
      <dgm:prSet phldrT="[Texto]"/>
      <dgm:spPr>
        <a:solidFill>
          <a:schemeClr val="accent1">
            <a:lumMod val="40000"/>
            <a:lumOff val="60000"/>
          </a:schemeClr>
        </a:solidFill>
      </dgm:spPr>
      <dgm:t>
        <a:bodyPr/>
        <a:lstStyle/>
        <a:p>
          <a:r>
            <a:rPr lang="es-ES" dirty="0" smtClean="0"/>
            <a:t>2. Búsqueda de financiación</a:t>
          </a:r>
          <a:endParaRPr lang="es-ES" dirty="0"/>
        </a:p>
      </dgm:t>
    </dgm:pt>
    <dgm:pt modelId="{8B6EDCFD-1478-427E-9AFF-FB58AFE104B3}" type="parTrans" cxnId="{0918B22C-CCAF-4436-A2C5-446E5A366292}">
      <dgm:prSet/>
      <dgm:spPr/>
      <dgm:t>
        <a:bodyPr/>
        <a:lstStyle/>
        <a:p>
          <a:endParaRPr lang="es-ES"/>
        </a:p>
      </dgm:t>
    </dgm:pt>
    <dgm:pt modelId="{7D70B287-1906-4AC9-8B6A-BCEC9FC8EAB2}" type="sibTrans" cxnId="{0918B22C-CCAF-4436-A2C5-446E5A366292}">
      <dgm:prSet/>
      <dgm:spPr/>
      <dgm:t>
        <a:bodyPr/>
        <a:lstStyle/>
        <a:p>
          <a:endParaRPr lang="es-ES"/>
        </a:p>
      </dgm:t>
    </dgm:pt>
    <dgm:pt modelId="{F1612637-7D88-40AC-83FC-81D95E9C1860}">
      <dgm:prSet phldrT="[Texto]"/>
      <dgm:spPr>
        <a:solidFill>
          <a:schemeClr val="accent1">
            <a:lumMod val="40000"/>
            <a:lumOff val="60000"/>
          </a:schemeClr>
        </a:solidFill>
      </dgm:spPr>
      <dgm:t>
        <a:bodyPr/>
        <a:lstStyle/>
        <a:p>
          <a:r>
            <a:rPr lang="es-ES" dirty="0" smtClean="0"/>
            <a:t>4. Adjudicación de concurso y consecución de hitos</a:t>
          </a:r>
          <a:endParaRPr lang="es-ES" dirty="0"/>
        </a:p>
      </dgm:t>
    </dgm:pt>
    <dgm:pt modelId="{EE253273-B585-4341-AA15-F7703F6A788A}" type="parTrans" cxnId="{43DE964A-2C61-4E11-AA84-24263E92867E}">
      <dgm:prSet/>
      <dgm:spPr/>
      <dgm:t>
        <a:bodyPr/>
        <a:lstStyle/>
        <a:p>
          <a:endParaRPr lang="es-ES"/>
        </a:p>
      </dgm:t>
    </dgm:pt>
    <dgm:pt modelId="{35126C38-6FA8-4B6B-B82C-33CCDBA1BFED}" type="sibTrans" cxnId="{43DE964A-2C61-4E11-AA84-24263E92867E}">
      <dgm:prSet/>
      <dgm:spPr/>
      <dgm:t>
        <a:bodyPr/>
        <a:lstStyle/>
        <a:p>
          <a:endParaRPr lang="es-ES"/>
        </a:p>
      </dgm:t>
    </dgm:pt>
    <dgm:pt modelId="{ACBD36E2-00B4-4353-BC65-F1ACC651E749}">
      <dgm:prSet phldrT="[Texto]"/>
      <dgm:spPr>
        <a:solidFill>
          <a:schemeClr val="accent1"/>
        </a:solidFill>
      </dgm:spPr>
      <dgm:t>
        <a:bodyPr/>
        <a:lstStyle/>
        <a:p>
          <a:r>
            <a:rPr lang="es-ES" dirty="0" smtClean="0"/>
            <a:t>5. Justificación proyecto</a:t>
          </a:r>
          <a:endParaRPr lang="es-ES" dirty="0"/>
        </a:p>
      </dgm:t>
    </dgm:pt>
    <dgm:pt modelId="{ADA9DB25-E064-4125-8A1C-46A02D3D8324}" type="parTrans" cxnId="{AFAE0933-D6E1-461A-8343-89DCD24D9C53}">
      <dgm:prSet/>
      <dgm:spPr/>
      <dgm:t>
        <a:bodyPr/>
        <a:lstStyle/>
        <a:p>
          <a:endParaRPr lang="es-ES"/>
        </a:p>
      </dgm:t>
    </dgm:pt>
    <dgm:pt modelId="{2E7A9FE8-92D9-4037-9BFF-31EFEEDD28D5}" type="sibTrans" cxnId="{AFAE0933-D6E1-461A-8343-89DCD24D9C53}">
      <dgm:prSet/>
      <dgm:spPr/>
      <dgm:t>
        <a:bodyPr/>
        <a:lstStyle/>
        <a:p>
          <a:endParaRPr lang="es-ES"/>
        </a:p>
      </dgm:t>
    </dgm:pt>
    <dgm:pt modelId="{146219EA-8B82-4D6C-840F-FCBC4779B961}">
      <dgm:prSet phldrT="[Texto]"/>
      <dgm:spPr>
        <a:solidFill>
          <a:schemeClr val="accent1">
            <a:lumMod val="40000"/>
            <a:lumOff val="60000"/>
          </a:schemeClr>
        </a:solidFill>
      </dgm:spPr>
      <dgm:t>
        <a:bodyPr/>
        <a:lstStyle/>
        <a:p>
          <a:r>
            <a:rPr lang="es-ES" dirty="0" smtClean="0"/>
            <a:t>3. Inicio de la gestión del proyecto. Publicación de Pliegos</a:t>
          </a:r>
          <a:endParaRPr lang="es-ES" dirty="0"/>
        </a:p>
      </dgm:t>
    </dgm:pt>
    <dgm:pt modelId="{9AC0630B-1B4C-4E0B-974D-5F607DC743FD}" type="parTrans" cxnId="{3B097B9F-5C91-4C71-A33B-D888AB0C6557}">
      <dgm:prSet/>
      <dgm:spPr/>
      <dgm:t>
        <a:bodyPr/>
        <a:lstStyle/>
        <a:p>
          <a:endParaRPr lang="es-ES"/>
        </a:p>
      </dgm:t>
    </dgm:pt>
    <dgm:pt modelId="{AF611C70-5D1C-4C46-A6FC-43C1D04097B2}" type="sibTrans" cxnId="{3B097B9F-5C91-4C71-A33B-D888AB0C6557}">
      <dgm:prSet/>
      <dgm:spPr/>
      <dgm:t>
        <a:bodyPr/>
        <a:lstStyle/>
        <a:p>
          <a:endParaRPr lang="es-ES"/>
        </a:p>
      </dgm:t>
    </dgm:pt>
    <dgm:pt modelId="{4A132B63-A069-4548-A6C1-9848E9A11736}" type="pres">
      <dgm:prSet presAssocID="{6EF5D727-9A0B-4C2F-A5E4-CFC5411A94BC}" presName="linear" presStyleCnt="0">
        <dgm:presLayoutVars>
          <dgm:dir/>
          <dgm:animLvl val="lvl"/>
          <dgm:resizeHandles val="exact"/>
        </dgm:presLayoutVars>
      </dgm:prSet>
      <dgm:spPr/>
      <dgm:t>
        <a:bodyPr/>
        <a:lstStyle/>
        <a:p>
          <a:endParaRPr lang="es-ES"/>
        </a:p>
      </dgm:t>
    </dgm:pt>
    <dgm:pt modelId="{978E8D91-0A80-4F74-A8BA-BD0A2BBDD567}" type="pres">
      <dgm:prSet presAssocID="{FB76DFB0-205F-4507-B871-4C51B73A8DB3}" presName="parentLin" presStyleCnt="0"/>
      <dgm:spPr/>
    </dgm:pt>
    <dgm:pt modelId="{ABC4DEF0-C9B0-46EA-B5BA-204120B164CC}" type="pres">
      <dgm:prSet presAssocID="{FB76DFB0-205F-4507-B871-4C51B73A8DB3}" presName="parentLeftMargin" presStyleLbl="node1" presStyleIdx="0" presStyleCnt="5"/>
      <dgm:spPr/>
      <dgm:t>
        <a:bodyPr/>
        <a:lstStyle/>
        <a:p>
          <a:endParaRPr lang="es-ES"/>
        </a:p>
      </dgm:t>
    </dgm:pt>
    <dgm:pt modelId="{B3B3F4F6-34A1-4EDE-8962-315E17311693}" type="pres">
      <dgm:prSet presAssocID="{FB76DFB0-205F-4507-B871-4C51B73A8DB3}" presName="parentText" presStyleLbl="node1" presStyleIdx="0" presStyleCnt="5">
        <dgm:presLayoutVars>
          <dgm:chMax val="0"/>
          <dgm:bulletEnabled val="1"/>
        </dgm:presLayoutVars>
      </dgm:prSet>
      <dgm:spPr/>
      <dgm:t>
        <a:bodyPr/>
        <a:lstStyle/>
        <a:p>
          <a:endParaRPr lang="es-ES"/>
        </a:p>
      </dgm:t>
    </dgm:pt>
    <dgm:pt modelId="{5B6D1181-B88A-45F0-B45E-BB49D4C3A472}" type="pres">
      <dgm:prSet presAssocID="{FB76DFB0-205F-4507-B871-4C51B73A8DB3}" presName="negativeSpace" presStyleCnt="0"/>
      <dgm:spPr/>
    </dgm:pt>
    <dgm:pt modelId="{1D645544-6737-492E-B891-ADA857810A03}" type="pres">
      <dgm:prSet presAssocID="{FB76DFB0-205F-4507-B871-4C51B73A8DB3}" presName="childText" presStyleLbl="conFgAcc1" presStyleIdx="0" presStyleCnt="5">
        <dgm:presLayoutVars>
          <dgm:bulletEnabled val="1"/>
        </dgm:presLayoutVars>
      </dgm:prSet>
      <dgm:spPr/>
    </dgm:pt>
    <dgm:pt modelId="{2BE93BAB-2000-4628-90FE-647FF8ECAA87}" type="pres">
      <dgm:prSet presAssocID="{4002B170-4291-4733-A9E1-51867946C477}" presName="spaceBetweenRectangles" presStyleCnt="0"/>
      <dgm:spPr/>
    </dgm:pt>
    <dgm:pt modelId="{1C10A3F8-9DB1-49B2-B835-B8A816311E80}" type="pres">
      <dgm:prSet presAssocID="{279A168C-15DE-470C-A533-655D1BF1583D}" presName="parentLin" presStyleCnt="0"/>
      <dgm:spPr/>
    </dgm:pt>
    <dgm:pt modelId="{3BAC25D3-BDCC-46B7-911A-B60689BC429B}" type="pres">
      <dgm:prSet presAssocID="{279A168C-15DE-470C-A533-655D1BF1583D}" presName="parentLeftMargin" presStyleLbl="node1" presStyleIdx="0" presStyleCnt="5"/>
      <dgm:spPr/>
      <dgm:t>
        <a:bodyPr/>
        <a:lstStyle/>
        <a:p>
          <a:endParaRPr lang="es-ES"/>
        </a:p>
      </dgm:t>
    </dgm:pt>
    <dgm:pt modelId="{192C34F5-B9CA-48C7-ACD0-2F297C6F005E}" type="pres">
      <dgm:prSet presAssocID="{279A168C-15DE-470C-A533-655D1BF1583D}" presName="parentText" presStyleLbl="node1" presStyleIdx="1" presStyleCnt="5">
        <dgm:presLayoutVars>
          <dgm:chMax val="0"/>
          <dgm:bulletEnabled val="1"/>
        </dgm:presLayoutVars>
      </dgm:prSet>
      <dgm:spPr/>
      <dgm:t>
        <a:bodyPr/>
        <a:lstStyle/>
        <a:p>
          <a:endParaRPr lang="es-ES"/>
        </a:p>
      </dgm:t>
    </dgm:pt>
    <dgm:pt modelId="{51D23815-C5E0-44CE-AAB8-3A3F55DC6B3C}" type="pres">
      <dgm:prSet presAssocID="{279A168C-15DE-470C-A533-655D1BF1583D}" presName="negativeSpace" presStyleCnt="0"/>
      <dgm:spPr/>
    </dgm:pt>
    <dgm:pt modelId="{8563896B-84FF-4B1B-A175-8CA78678C29A}" type="pres">
      <dgm:prSet presAssocID="{279A168C-15DE-470C-A533-655D1BF1583D}" presName="childText" presStyleLbl="conFgAcc1" presStyleIdx="1" presStyleCnt="5">
        <dgm:presLayoutVars>
          <dgm:bulletEnabled val="1"/>
        </dgm:presLayoutVars>
      </dgm:prSet>
      <dgm:spPr/>
    </dgm:pt>
    <dgm:pt modelId="{C9782D52-3A78-42BF-821D-D4BE8F90CDC8}" type="pres">
      <dgm:prSet presAssocID="{7D70B287-1906-4AC9-8B6A-BCEC9FC8EAB2}" presName="spaceBetweenRectangles" presStyleCnt="0"/>
      <dgm:spPr/>
    </dgm:pt>
    <dgm:pt modelId="{3D94BAA5-6964-4139-9798-ACF08EA08D83}" type="pres">
      <dgm:prSet presAssocID="{146219EA-8B82-4D6C-840F-FCBC4779B961}" presName="parentLin" presStyleCnt="0"/>
      <dgm:spPr/>
    </dgm:pt>
    <dgm:pt modelId="{796DCC98-427A-4AB8-81D2-EFFC83078DA8}" type="pres">
      <dgm:prSet presAssocID="{146219EA-8B82-4D6C-840F-FCBC4779B961}" presName="parentLeftMargin" presStyleLbl="node1" presStyleIdx="1" presStyleCnt="5" custLinFactNeighborX="4762" custLinFactNeighborY="-18103"/>
      <dgm:spPr/>
      <dgm:t>
        <a:bodyPr/>
        <a:lstStyle/>
        <a:p>
          <a:endParaRPr lang="es-ES"/>
        </a:p>
      </dgm:t>
    </dgm:pt>
    <dgm:pt modelId="{E42CD2BF-47E6-4EBF-8525-C0C76E16F772}" type="pres">
      <dgm:prSet presAssocID="{146219EA-8B82-4D6C-840F-FCBC4779B961}" presName="parentText" presStyleLbl="node1" presStyleIdx="2" presStyleCnt="5">
        <dgm:presLayoutVars>
          <dgm:chMax val="0"/>
          <dgm:bulletEnabled val="1"/>
        </dgm:presLayoutVars>
      </dgm:prSet>
      <dgm:spPr/>
      <dgm:t>
        <a:bodyPr/>
        <a:lstStyle/>
        <a:p>
          <a:endParaRPr lang="es-ES"/>
        </a:p>
      </dgm:t>
    </dgm:pt>
    <dgm:pt modelId="{B1AA1A2A-B253-47B6-B0AD-F2EAF5EFC2FD}" type="pres">
      <dgm:prSet presAssocID="{146219EA-8B82-4D6C-840F-FCBC4779B961}" presName="negativeSpace" presStyleCnt="0"/>
      <dgm:spPr/>
    </dgm:pt>
    <dgm:pt modelId="{E4A79098-2ED4-4D2B-9EF4-2FCD6F7F7590}" type="pres">
      <dgm:prSet presAssocID="{146219EA-8B82-4D6C-840F-FCBC4779B961}" presName="childText" presStyleLbl="conFgAcc1" presStyleIdx="2" presStyleCnt="5">
        <dgm:presLayoutVars>
          <dgm:bulletEnabled val="1"/>
        </dgm:presLayoutVars>
      </dgm:prSet>
      <dgm:spPr/>
    </dgm:pt>
    <dgm:pt modelId="{6109C713-A2E2-4DC7-9F01-7194779DEE0A}" type="pres">
      <dgm:prSet presAssocID="{AF611C70-5D1C-4C46-A6FC-43C1D04097B2}" presName="spaceBetweenRectangles" presStyleCnt="0"/>
      <dgm:spPr/>
    </dgm:pt>
    <dgm:pt modelId="{103FBC04-0F22-4E6A-AB44-12B01EA9682C}" type="pres">
      <dgm:prSet presAssocID="{F1612637-7D88-40AC-83FC-81D95E9C1860}" presName="parentLin" presStyleCnt="0"/>
      <dgm:spPr/>
    </dgm:pt>
    <dgm:pt modelId="{6D7F91C3-B1C6-4AF6-92B4-595210ECCE42}" type="pres">
      <dgm:prSet presAssocID="{F1612637-7D88-40AC-83FC-81D95E9C1860}" presName="parentLeftMargin" presStyleLbl="node1" presStyleIdx="2" presStyleCnt="5"/>
      <dgm:spPr/>
      <dgm:t>
        <a:bodyPr/>
        <a:lstStyle/>
        <a:p>
          <a:endParaRPr lang="es-ES"/>
        </a:p>
      </dgm:t>
    </dgm:pt>
    <dgm:pt modelId="{8BEFA0AD-2A2F-4C26-9D20-0DF79D77C4BC}" type="pres">
      <dgm:prSet presAssocID="{F1612637-7D88-40AC-83FC-81D95E9C1860}" presName="parentText" presStyleLbl="node1" presStyleIdx="3" presStyleCnt="5">
        <dgm:presLayoutVars>
          <dgm:chMax val="0"/>
          <dgm:bulletEnabled val="1"/>
        </dgm:presLayoutVars>
      </dgm:prSet>
      <dgm:spPr/>
      <dgm:t>
        <a:bodyPr/>
        <a:lstStyle/>
        <a:p>
          <a:endParaRPr lang="es-ES"/>
        </a:p>
      </dgm:t>
    </dgm:pt>
    <dgm:pt modelId="{71233E7F-2B6D-4265-B03B-8F5B749A2240}" type="pres">
      <dgm:prSet presAssocID="{F1612637-7D88-40AC-83FC-81D95E9C1860}" presName="negativeSpace" presStyleCnt="0"/>
      <dgm:spPr/>
    </dgm:pt>
    <dgm:pt modelId="{67102942-7179-4006-A32E-746823DAE6AC}" type="pres">
      <dgm:prSet presAssocID="{F1612637-7D88-40AC-83FC-81D95E9C1860}" presName="childText" presStyleLbl="conFgAcc1" presStyleIdx="3" presStyleCnt="5">
        <dgm:presLayoutVars>
          <dgm:bulletEnabled val="1"/>
        </dgm:presLayoutVars>
      </dgm:prSet>
      <dgm:spPr/>
    </dgm:pt>
    <dgm:pt modelId="{55746E26-0BF0-44D1-921C-CF8B6D4D87AE}" type="pres">
      <dgm:prSet presAssocID="{35126C38-6FA8-4B6B-B82C-33CCDBA1BFED}" presName="spaceBetweenRectangles" presStyleCnt="0"/>
      <dgm:spPr/>
    </dgm:pt>
    <dgm:pt modelId="{D53F3C88-EBC8-4D0A-A24D-103C3419153B}" type="pres">
      <dgm:prSet presAssocID="{ACBD36E2-00B4-4353-BC65-F1ACC651E749}" presName="parentLin" presStyleCnt="0"/>
      <dgm:spPr/>
    </dgm:pt>
    <dgm:pt modelId="{21E3C8DD-1635-4D3E-81D1-3280B80FAF9C}" type="pres">
      <dgm:prSet presAssocID="{ACBD36E2-00B4-4353-BC65-F1ACC651E749}" presName="parentLeftMargin" presStyleLbl="node1" presStyleIdx="3" presStyleCnt="5"/>
      <dgm:spPr/>
      <dgm:t>
        <a:bodyPr/>
        <a:lstStyle/>
        <a:p>
          <a:endParaRPr lang="es-ES"/>
        </a:p>
      </dgm:t>
    </dgm:pt>
    <dgm:pt modelId="{07F55444-BEB4-4F78-89DC-1283EDEBC0CC}" type="pres">
      <dgm:prSet presAssocID="{ACBD36E2-00B4-4353-BC65-F1ACC651E749}" presName="parentText" presStyleLbl="node1" presStyleIdx="4" presStyleCnt="5">
        <dgm:presLayoutVars>
          <dgm:chMax val="0"/>
          <dgm:bulletEnabled val="1"/>
        </dgm:presLayoutVars>
      </dgm:prSet>
      <dgm:spPr/>
      <dgm:t>
        <a:bodyPr/>
        <a:lstStyle/>
        <a:p>
          <a:endParaRPr lang="es-ES"/>
        </a:p>
      </dgm:t>
    </dgm:pt>
    <dgm:pt modelId="{8E58573C-92CB-4FF6-830E-45C8AB048846}" type="pres">
      <dgm:prSet presAssocID="{ACBD36E2-00B4-4353-BC65-F1ACC651E749}" presName="negativeSpace" presStyleCnt="0"/>
      <dgm:spPr/>
    </dgm:pt>
    <dgm:pt modelId="{0D13E77B-D19C-4388-BBE2-6B9DA7D7010A}" type="pres">
      <dgm:prSet presAssocID="{ACBD36E2-00B4-4353-BC65-F1ACC651E749}" presName="childText" presStyleLbl="conFgAcc1" presStyleIdx="4" presStyleCnt="5">
        <dgm:presLayoutVars>
          <dgm:bulletEnabled val="1"/>
        </dgm:presLayoutVars>
      </dgm:prSet>
      <dgm:spPr/>
    </dgm:pt>
  </dgm:ptLst>
  <dgm:cxnLst>
    <dgm:cxn modelId="{F1D0161B-81C9-424C-B993-229DB6BA9B27}" type="presOf" srcId="{FB76DFB0-205F-4507-B871-4C51B73A8DB3}" destId="{B3B3F4F6-34A1-4EDE-8962-315E17311693}" srcOrd="1" destOrd="0" presId="urn:microsoft.com/office/officeart/2005/8/layout/list1"/>
    <dgm:cxn modelId="{C64A485A-BBE3-4BF8-B851-646839616076}" type="presOf" srcId="{ACBD36E2-00B4-4353-BC65-F1ACC651E749}" destId="{07F55444-BEB4-4F78-89DC-1283EDEBC0CC}" srcOrd="1" destOrd="0" presId="urn:microsoft.com/office/officeart/2005/8/layout/list1"/>
    <dgm:cxn modelId="{678864B5-8BF1-4E6F-BB5F-F65FEA002C30}" type="presOf" srcId="{146219EA-8B82-4D6C-840F-FCBC4779B961}" destId="{796DCC98-427A-4AB8-81D2-EFFC83078DA8}" srcOrd="0" destOrd="0" presId="urn:microsoft.com/office/officeart/2005/8/layout/list1"/>
    <dgm:cxn modelId="{09F7C6B7-16DE-4DE0-B0C3-C33AF3B6B047}" type="presOf" srcId="{6EF5D727-9A0B-4C2F-A5E4-CFC5411A94BC}" destId="{4A132B63-A069-4548-A6C1-9848E9A11736}" srcOrd="0" destOrd="0" presId="urn:microsoft.com/office/officeart/2005/8/layout/list1"/>
    <dgm:cxn modelId="{0918B22C-CCAF-4436-A2C5-446E5A366292}" srcId="{6EF5D727-9A0B-4C2F-A5E4-CFC5411A94BC}" destId="{279A168C-15DE-470C-A533-655D1BF1583D}" srcOrd="1" destOrd="0" parTransId="{8B6EDCFD-1478-427E-9AFF-FB58AFE104B3}" sibTransId="{7D70B287-1906-4AC9-8B6A-BCEC9FC8EAB2}"/>
    <dgm:cxn modelId="{55856691-342F-48BC-B12A-88D88AECDE6B}" type="presOf" srcId="{279A168C-15DE-470C-A533-655D1BF1583D}" destId="{192C34F5-B9CA-48C7-ACD0-2F297C6F005E}" srcOrd="1" destOrd="0" presId="urn:microsoft.com/office/officeart/2005/8/layout/list1"/>
    <dgm:cxn modelId="{B1E0313B-3CDC-4187-82BC-EF8977C277DE}" type="presOf" srcId="{F1612637-7D88-40AC-83FC-81D95E9C1860}" destId="{8BEFA0AD-2A2F-4C26-9D20-0DF79D77C4BC}" srcOrd="1" destOrd="0" presId="urn:microsoft.com/office/officeart/2005/8/layout/list1"/>
    <dgm:cxn modelId="{78D8F313-11E2-4F4B-BD47-81CD7D7F1C1E}" type="presOf" srcId="{F1612637-7D88-40AC-83FC-81D95E9C1860}" destId="{6D7F91C3-B1C6-4AF6-92B4-595210ECCE42}" srcOrd="0" destOrd="0" presId="urn:microsoft.com/office/officeart/2005/8/layout/list1"/>
    <dgm:cxn modelId="{1069D2A6-C8E1-4FB6-A221-D333EAAE12EC}" type="presOf" srcId="{FB76DFB0-205F-4507-B871-4C51B73A8DB3}" destId="{ABC4DEF0-C9B0-46EA-B5BA-204120B164CC}" srcOrd="0" destOrd="0" presId="urn:microsoft.com/office/officeart/2005/8/layout/list1"/>
    <dgm:cxn modelId="{AFAE0933-D6E1-461A-8343-89DCD24D9C53}" srcId="{6EF5D727-9A0B-4C2F-A5E4-CFC5411A94BC}" destId="{ACBD36E2-00B4-4353-BC65-F1ACC651E749}" srcOrd="4" destOrd="0" parTransId="{ADA9DB25-E064-4125-8A1C-46A02D3D8324}" sibTransId="{2E7A9FE8-92D9-4037-9BFF-31EFEEDD28D5}"/>
    <dgm:cxn modelId="{3B097B9F-5C91-4C71-A33B-D888AB0C6557}" srcId="{6EF5D727-9A0B-4C2F-A5E4-CFC5411A94BC}" destId="{146219EA-8B82-4D6C-840F-FCBC4779B961}" srcOrd="2" destOrd="0" parTransId="{9AC0630B-1B4C-4E0B-974D-5F607DC743FD}" sibTransId="{AF611C70-5D1C-4C46-A6FC-43C1D04097B2}"/>
    <dgm:cxn modelId="{5136E8A8-3776-4C1A-812B-BA52CE29A331}" type="presOf" srcId="{ACBD36E2-00B4-4353-BC65-F1ACC651E749}" destId="{21E3C8DD-1635-4D3E-81D1-3280B80FAF9C}" srcOrd="0" destOrd="0" presId="urn:microsoft.com/office/officeart/2005/8/layout/list1"/>
    <dgm:cxn modelId="{B52618DC-9651-44AF-8226-018C89776667}" type="presOf" srcId="{146219EA-8B82-4D6C-840F-FCBC4779B961}" destId="{E42CD2BF-47E6-4EBF-8525-C0C76E16F772}" srcOrd="1" destOrd="0" presId="urn:microsoft.com/office/officeart/2005/8/layout/list1"/>
    <dgm:cxn modelId="{91815E19-D05B-4380-B857-4DE708540BF3}" type="presOf" srcId="{279A168C-15DE-470C-A533-655D1BF1583D}" destId="{3BAC25D3-BDCC-46B7-911A-B60689BC429B}" srcOrd="0" destOrd="0" presId="urn:microsoft.com/office/officeart/2005/8/layout/list1"/>
    <dgm:cxn modelId="{C54D703D-906D-4BEE-B028-8B5D48E33AE6}" srcId="{6EF5D727-9A0B-4C2F-A5E4-CFC5411A94BC}" destId="{FB76DFB0-205F-4507-B871-4C51B73A8DB3}" srcOrd="0" destOrd="0" parTransId="{35B1696E-4EBE-4A46-9CB3-1F2A6293EE68}" sibTransId="{4002B170-4291-4733-A9E1-51867946C477}"/>
    <dgm:cxn modelId="{43DE964A-2C61-4E11-AA84-24263E92867E}" srcId="{6EF5D727-9A0B-4C2F-A5E4-CFC5411A94BC}" destId="{F1612637-7D88-40AC-83FC-81D95E9C1860}" srcOrd="3" destOrd="0" parTransId="{EE253273-B585-4341-AA15-F7703F6A788A}" sibTransId="{35126C38-6FA8-4B6B-B82C-33CCDBA1BFED}"/>
    <dgm:cxn modelId="{B6AD099E-14F2-4969-9C3C-1EF03238E028}" type="presParOf" srcId="{4A132B63-A069-4548-A6C1-9848E9A11736}" destId="{978E8D91-0A80-4F74-A8BA-BD0A2BBDD567}" srcOrd="0" destOrd="0" presId="urn:microsoft.com/office/officeart/2005/8/layout/list1"/>
    <dgm:cxn modelId="{0D934E16-EC31-4875-898B-878E866198CB}" type="presParOf" srcId="{978E8D91-0A80-4F74-A8BA-BD0A2BBDD567}" destId="{ABC4DEF0-C9B0-46EA-B5BA-204120B164CC}" srcOrd="0" destOrd="0" presId="urn:microsoft.com/office/officeart/2005/8/layout/list1"/>
    <dgm:cxn modelId="{4F05DE82-BB08-4839-AA39-713E88760A08}" type="presParOf" srcId="{978E8D91-0A80-4F74-A8BA-BD0A2BBDD567}" destId="{B3B3F4F6-34A1-4EDE-8962-315E17311693}" srcOrd="1" destOrd="0" presId="urn:microsoft.com/office/officeart/2005/8/layout/list1"/>
    <dgm:cxn modelId="{AA777FBF-5657-4A82-9886-CE7133CC524D}" type="presParOf" srcId="{4A132B63-A069-4548-A6C1-9848E9A11736}" destId="{5B6D1181-B88A-45F0-B45E-BB49D4C3A472}" srcOrd="1" destOrd="0" presId="urn:microsoft.com/office/officeart/2005/8/layout/list1"/>
    <dgm:cxn modelId="{8962A506-7AD9-4A53-BCEA-CEFDEB01A7E3}" type="presParOf" srcId="{4A132B63-A069-4548-A6C1-9848E9A11736}" destId="{1D645544-6737-492E-B891-ADA857810A03}" srcOrd="2" destOrd="0" presId="urn:microsoft.com/office/officeart/2005/8/layout/list1"/>
    <dgm:cxn modelId="{61010241-F081-4668-9ED7-3AB480CF107B}" type="presParOf" srcId="{4A132B63-A069-4548-A6C1-9848E9A11736}" destId="{2BE93BAB-2000-4628-90FE-647FF8ECAA87}" srcOrd="3" destOrd="0" presId="urn:microsoft.com/office/officeart/2005/8/layout/list1"/>
    <dgm:cxn modelId="{D5294F20-BB7B-4B46-A15B-F8BE1FCF248A}" type="presParOf" srcId="{4A132B63-A069-4548-A6C1-9848E9A11736}" destId="{1C10A3F8-9DB1-49B2-B835-B8A816311E80}" srcOrd="4" destOrd="0" presId="urn:microsoft.com/office/officeart/2005/8/layout/list1"/>
    <dgm:cxn modelId="{7C2BEA04-1CC6-4B30-958A-E897517526C1}" type="presParOf" srcId="{1C10A3F8-9DB1-49B2-B835-B8A816311E80}" destId="{3BAC25D3-BDCC-46B7-911A-B60689BC429B}" srcOrd="0" destOrd="0" presId="urn:microsoft.com/office/officeart/2005/8/layout/list1"/>
    <dgm:cxn modelId="{9274CC49-AB49-423A-8DF9-04F0B5A82D0A}" type="presParOf" srcId="{1C10A3F8-9DB1-49B2-B835-B8A816311E80}" destId="{192C34F5-B9CA-48C7-ACD0-2F297C6F005E}" srcOrd="1" destOrd="0" presId="urn:microsoft.com/office/officeart/2005/8/layout/list1"/>
    <dgm:cxn modelId="{1C7F532E-267E-4A2C-8806-27E189E675B1}" type="presParOf" srcId="{4A132B63-A069-4548-A6C1-9848E9A11736}" destId="{51D23815-C5E0-44CE-AAB8-3A3F55DC6B3C}" srcOrd="5" destOrd="0" presId="urn:microsoft.com/office/officeart/2005/8/layout/list1"/>
    <dgm:cxn modelId="{EFB795EA-88B2-4512-A62E-B01A9BB0B7FA}" type="presParOf" srcId="{4A132B63-A069-4548-A6C1-9848E9A11736}" destId="{8563896B-84FF-4B1B-A175-8CA78678C29A}" srcOrd="6" destOrd="0" presId="urn:microsoft.com/office/officeart/2005/8/layout/list1"/>
    <dgm:cxn modelId="{79FA0C03-CDA4-431D-A617-13B70594533C}" type="presParOf" srcId="{4A132B63-A069-4548-A6C1-9848E9A11736}" destId="{C9782D52-3A78-42BF-821D-D4BE8F90CDC8}" srcOrd="7" destOrd="0" presId="urn:microsoft.com/office/officeart/2005/8/layout/list1"/>
    <dgm:cxn modelId="{045935AA-EA71-444E-9DC6-D82D68424F7A}" type="presParOf" srcId="{4A132B63-A069-4548-A6C1-9848E9A11736}" destId="{3D94BAA5-6964-4139-9798-ACF08EA08D83}" srcOrd="8" destOrd="0" presId="urn:microsoft.com/office/officeart/2005/8/layout/list1"/>
    <dgm:cxn modelId="{B807C4F8-0093-4128-8E83-733E0774AB5C}" type="presParOf" srcId="{3D94BAA5-6964-4139-9798-ACF08EA08D83}" destId="{796DCC98-427A-4AB8-81D2-EFFC83078DA8}" srcOrd="0" destOrd="0" presId="urn:microsoft.com/office/officeart/2005/8/layout/list1"/>
    <dgm:cxn modelId="{ACC35589-69CB-4CC0-ACCF-339F7DB15BDD}" type="presParOf" srcId="{3D94BAA5-6964-4139-9798-ACF08EA08D83}" destId="{E42CD2BF-47E6-4EBF-8525-C0C76E16F772}" srcOrd="1" destOrd="0" presId="urn:microsoft.com/office/officeart/2005/8/layout/list1"/>
    <dgm:cxn modelId="{C4506881-261E-4140-882C-879C98D8972F}" type="presParOf" srcId="{4A132B63-A069-4548-A6C1-9848E9A11736}" destId="{B1AA1A2A-B253-47B6-B0AD-F2EAF5EFC2FD}" srcOrd="9" destOrd="0" presId="urn:microsoft.com/office/officeart/2005/8/layout/list1"/>
    <dgm:cxn modelId="{DCBB8CC4-5529-448E-8F53-22D5C875D127}" type="presParOf" srcId="{4A132B63-A069-4548-A6C1-9848E9A11736}" destId="{E4A79098-2ED4-4D2B-9EF4-2FCD6F7F7590}" srcOrd="10" destOrd="0" presId="urn:microsoft.com/office/officeart/2005/8/layout/list1"/>
    <dgm:cxn modelId="{F37CAD6F-C213-42BA-886D-1153DDD28B51}" type="presParOf" srcId="{4A132B63-A069-4548-A6C1-9848E9A11736}" destId="{6109C713-A2E2-4DC7-9F01-7194779DEE0A}" srcOrd="11" destOrd="0" presId="urn:microsoft.com/office/officeart/2005/8/layout/list1"/>
    <dgm:cxn modelId="{1FF6AED0-4977-4625-B60C-E57CDA5D7F94}" type="presParOf" srcId="{4A132B63-A069-4548-A6C1-9848E9A11736}" destId="{103FBC04-0F22-4E6A-AB44-12B01EA9682C}" srcOrd="12" destOrd="0" presId="urn:microsoft.com/office/officeart/2005/8/layout/list1"/>
    <dgm:cxn modelId="{CE79331B-77D6-48C2-A6F9-BBB62F6B124F}" type="presParOf" srcId="{103FBC04-0F22-4E6A-AB44-12B01EA9682C}" destId="{6D7F91C3-B1C6-4AF6-92B4-595210ECCE42}" srcOrd="0" destOrd="0" presId="urn:microsoft.com/office/officeart/2005/8/layout/list1"/>
    <dgm:cxn modelId="{50C759F3-6E6A-444F-8B19-EDD63DE654E2}" type="presParOf" srcId="{103FBC04-0F22-4E6A-AB44-12B01EA9682C}" destId="{8BEFA0AD-2A2F-4C26-9D20-0DF79D77C4BC}" srcOrd="1" destOrd="0" presId="urn:microsoft.com/office/officeart/2005/8/layout/list1"/>
    <dgm:cxn modelId="{A10A3A42-C896-4F35-8591-E115FE53DE91}" type="presParOf" srcId="{4A132B63-A069-4548-A6C1-9848E9A11736}" destId="{71233E7F-2B6D-4265-B03B-8F5B749A2240}" srcOrd="13" destOrd="0" presId="urn:microsoft.com/office/officeart/2005/8/layout/list1"/>
    <dgm:cxn modelId="{64BC0B84-F6D6-483D-B15A-186B73278640}" type="presParOf" srcId="{4A132B63-A069-4548-A6C1-9848E9A11736}" destId="{67102942-7179-4006-A32E-746823DAE6AC}" srcOrd="14" destOrd="0" presId="urn:microsoft.com/office/officeart/2005/8/layout/list1"/>
    <dgm:cxn modelId="{6BE0B099-8084-4AA7-AA2B-38427772B801}" type="presParOf" srcId="{4A132B63-A069-4548-A6C1-9848E9A11736}" destId="{55746E26-0BF0-44D1-921C-CF8B6D4D87AE}" srcOrd="15" destOrd="0" presId="urn:microsoft.com/office/officeart/2005/8/layout/list1"/>
    <dgm:cxn modelId="{A0223967-44EE-4118-B03E-BE42721C5B48}" type="presParOf" srcId="{4A132B63-A069-4548-A6C1-9848E9A11736}" destId="{D53F3C88-EBC8-4D0A-A24D-103C3419153B}" srcOrd="16" destOrd="0" presId="urn:microsoft.com/office/officeart/2005/8/layout/list1"/>
    <dgm:cxn modelId="{28868E01-57C0-4DE9-9303-820492A962AD}" type="presParOf" srcId="{D53F3C88-EBC8-4D0A-A24D-103C3419153B}" destId="{21E3C8DD-1635-4D3E-81D1-3280B80FAF9C}" srcOrd="0" destOrd="0" presId="urn:microsoft.com/office/officeart/2005/8/layout/list1"/>
    <dgm:cxn modelId="{70ECB7BA-69EA-433A-9256-6D2EF5A1324C}" type="presParOf" srcId="{D53F3C88-EBC8-4D0A-A24D-103C3419153B}" destId="{07F55444-BEB4-4F78-89DC-1283EDEBC0CC}" srcOrd="1" destOrd="0" presId="urn:microsoft.com/office/officeart/2005/8/layout/list1"/>
    <dgm:cxn modelId="{17134347-3E8C-45D1-B96B-24C070AA83E0}" type="presParOf" srcId="{4A132B63-A069-4548-A6C1-9848E9A11736}" destId="{8E58573C-92CB-4FF6-830E-45C8AB048846}" srcOrd="17" destOrd="0" presId="urn:microsoft.com/office/officeart/2005/8/layout/list1"/>
    <dgm:cxn modelId="{BD4D0FF3-0E5F-4B67-BC38-0BE0BC3CE0DE}" type="presParOf" srcId="{4A132B63-A069-4548-A6C1-9848E9A11736}" destId="{0D13E77B-D19C-4388-BBE2-6B9DA7D7010A}" srcOrd="18" destOrd="0" presId="urn:microsoft.com/office/officeart/2005/8/layout/list1"/>
  </dgm:cxnLst>
  <dgm:bg/>
  <dgm:whole/>
</dgm:dataModel>
</file>

<file path=ppt/diagrams/data9.xml><?xml version="1.0" encoding="utf-8"?>
<dgm:dataModel xmlns:dgm="http://schemas.openxmlformats.org/drawingml/2006/diagram" xmlns:a="http://schemas.openxmlformats.org/drawingml/2006/main">
  <dgm:ptLst>
    <dgm:pt modelId="{A8A509F9-54EA-4F8A-A0EE-78719E6D2A86}"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s-ES"/>
        </a:p>
      </dgm:t>
    </dgm:pt>
    <dgm:pt modelId="{A63F3B0B-1EF1-4401-87F3-300466B18D5D}">
      <dgm:prSet phldrT="[Texto]" custT="1"/>
      <dgm:spPr/>
      <dgm:t>
        <a:bodyPr/>
        <a:lstStyle/>
        <a:p>
          <a:r>
            <a:rPr lang="es-ES" sz="1600" dirty="0" smtClean="0"/>
            <a:t>Facturas</a:t>
          </a:r>
          <a:endParaRPr lang="es-ES" sz="1600" dirty="0"/>
        </a:p>
      </dgm:t>
    </dgm:pt>
    <dgm:pt modelId="{5B37D17B-1732-4C8A-800D-AA3726782C53}" type="parTrans" cxnId="{937EAAA6-ABA5-4772-A965-C83A45536E89}">
      <dgm:prSet/>
      <dgm:spPr/>
      <dgm:t>
        <a:bodyPr/>
        <a:lstStyle/>
        <a:p>
          <a:endParaRPr lang="es-ES"/>
        </a:p>
      </dgm:t>
    </dgm:pt>
    <dgm:pt modelId="{1366051F-A845-4431-8F2B-EFD56539F671}" type="sibTrans" cxnId="{937EAAA6-ABA5-4772-A965-C83A45536E89}">
      <dgm:prSet/>
      <dgm:spPr/>
      <dgm:t>
        <a:bodyPr/>
        <a:lstStyle/>
        <a:p>
          <a:endParaRPr lang="es-ES"/>
        </a:p>
      </dgm:t>
    </dgm:pt>
    <dgm:pt modelId="{A1CFB21B-1CF9-449D-B38F-10B2086683BA}">
      <dgm:prSet phldrT="[Texto]"/>
      <dgm:spPr/>
      <dgm:t>
        <a:bodyPr/>
        <a:lstStyle/>
        <a:p>
          <a:r>
            <a:rPr lang="es-ES" dirty="0" smtClean="0"/>
            <a:t>Fecha y número de factura </a:t>
          </a:r>
          <a:endParaRPr lang="es-ES" dirty="0"/>
        </a:p>
      </dgm:t>
    </dgm:pt>
    <dgm:pt modelId="{8A01B50B-AAD8-41D1-B163-BF227FD817D7}" type="parTrans" cxnId="{15E26847-68D3-477F-977F-CDE3904E17E8}">
      <dgm:prSet/>
      <dgm:spPr/>
      <dgm:t>
        <a:bodyPr/>
        <a:lstStyle/>
        <a:p>
          <a:endParaRPr lang="es-ES"/>
        </a:p>
      </dgm:t>
    </dgm:pt>
    <dgm:pt modelId="{16FD3906-C90B-4E06-A402-B8BDFB85E906}" type="sibTrans" cxnId="{15E26847-68D3-477F-977F-CDE3904E17E8}">
      <dgm:prSet/>
      <dgm:spPr/>
      <dgm:t>
        <a:bodyPr/>
        <a:lstStyle/>
        <a:p>
          <a:endParaRPr lang="es-ES"/>
        </a:p>
      </dgm:t>
    </dgm:pt>
    <dgm:pt modelId="{DD311DD4-2775-455C-8563-8F70A1F570CD}">
      <dgm:prSet phldrT="[Texto]"/>
      <dgm:spPr/>
      <dgm:t>
        <a:bodyPr/>
        <a:lstStyle/>
        <a:p>
          <a:r>
            <a:rPr lang="es-ES" dirty="0" smtClean="0"/>
            <a:t>Datos identificativos del expedidor y destinatario (CIF o NIF y domicilio fiscal)</a:t>
          </a:r>
          <a:endParaRPr lang="es-ES" dirty="0"/>
        </a:p>
      </dgm:t>
    </dgm:pt>
    <dgm:pt modelId="{86347FAF-10C1-4BC4-B147-07400001BA40}" type="parTrans" cxnId="{69914817-D20E-4546-BFB5-90D1798FC2B7}">
      <dgm:prSet/>
      <dgm:spPr/>
      <dgm:t>
        <a:bodyPr/>
        <a:lstStyle/>
        <a:p>
          <a:endParaRPr lang="es-ES"/>
        </a:p>
      </dgm:t>
    </dgm:pt>
    <dgm:pt modelId="{C240CD00-344F-4114-BC66-FA87A489D29E}" type="sibTrans" cxnId="{69914817-D20E-4546-BFB5-90D1798FC2B7}">
      <dgm:prSet/>
      <dgm:spPr/>
      <dgm:t>
        <a:bodyPr/>
        <a:lstStyle/>
        <a:p>
          <a:endParaRPr lang="es-ES"/>
        </a:p>
      </dgm:t>
    </dgm:pt>
    <dgm:pt modelId="{6DA05FFA-BBBF-4ACD-9A8D-A2AAA6C8B1B7}">
      <dgm:prSet phldrT="[Texto]" custT="1"/>
      <dgm:spPr/>
      <dgm:t>
        <a:bodyPr/>
        <a:lstStyle/>
        <a:p>
          <a:r>
            <a:rPr lang="es-ES" sz="1600" dirty="0" smtClean="0"/>
            <a:t>Documentos de pago</a:t>
          </a:r>
          <a:endParaRPr lang="es-ES" sz="1600" dirty="0"/>
        </a:p>
      </dgm:t>
    </dgm:pt>
    <dgm:pt modelId="{A21BC4AA-D3F5-49DB-A07E-AD4FAA4BDCB4}" type="parTrans" cxnId="{9EA276E0-C6E0-46D2-BC60-184712BF9C88}">
      <dgm:prSet/>
      <dgm:spPr/>
      <dgm:t>
        <a:bodyPr/>
        <a:lstStyle/>
        <a:p>
          <a:endParaRPr lang="es-ES"/>
        </a:p>
      </dgm:t>
    </dgm:pt>
    <dgm:pt modelId="{11EFAF1A-C422-4737-912F-E015CEB79E0A}" type="sibTrans" cxnId="{9EA276E0-C6E0-46D2-BC60-184712BF9C88}">
      <dgm:prSet/>
      <dgm:spPr/>
      <dgm:t>
        <a:bodyPr/>
        <a:lstStyle/>
        <a:p>
          <a:endParaRPr lang="es-ES"/>
        </a:p>
      </dgm:t>
    </dgm:pt>
    <dgm:pt modelId="{F48A2D25-8D53-48BF-9656-F9AE8A16465A}">
      <dgm:prSet phldrT="[Texto]" custT="1"/>
      <dgm:spPr/>
      <dgm:t>
        <a:bodyPr/>
        <a:lstStyle/>
        <a:p>
          <a:r>
            <a:rPr lang="es-ES" sz="1600" dirty="0" smtClean="0"/>
            <a:t>Fecha valor de pago</a:t>
          </a:r>
          <a:endParaRPr lang="es-ES" sz="1600" dirty="0"/>
        </a:p>
      </dgm:t>
    </dgm:pt>
    <dgm:pt modelId="{3B202B94-D506-4D8E-BD57-4C349CE580C6}" type="parTrans" cxnId="{36F3F532-769F-4EEC-ACED-394773337823}">
      <dgm:prSet/>
      <dgm:spPr/>
      <dgm:t>
        <a:bodyPr/>
        <a:lstStyle/>
        <a:p>
          <a:endParaRPr lang="es-ES"/>
        </a:p>
      </dgm:t>
    </dgm:pt>
    <dgm:pt modelId="{F3E6F09F-B5E2-4DDC-9E99-648F7ADFAA47}" type="sibTrans" cxnId="{36F3F532-769F-4EEC-ACED-394773337823}">
      <dgm:prSet/>
      <dgm:spPr/>
      <dgm:t>
        <a:bodyPr/>
        <a:lstStyle/>
        <a:p>
          <a:endParaRPr lang="es-ES"/>
        </a:p>
      </dgm:t>
    </dgm:pt>
    <dgm:pt modelId="{C8BD98A5-84EA-4744-86FF-973B4ACCF384}">
      <dgm:prSet phldrT="[Texto]" custT="1"/>
      <dgm:spPr/>
      <dgm:t>
        <a:bodyPr/>
        <a:lstStyle/>
        <a:p>
          <a:r>
            <a:rPr lang="es-ES" sz="1600" dirty="0" smtClean="0"/>
            <a:t>Identificación del beneficiario del pago y del ordenante</a:t>
          </a:r>
          <a:endParaRPr lang="es-ES" sz="1600" dirty="0"/>
        </a:p>
      </dgm:t>
    </dgm:pt>
    <dgm:pt modelId="{DF82E094-208C-4AF1-8BC0-279F29F1B0A2}" type="parTrans" cxnId="{A44D20DA-B5D5-4531-BC5B-CC4EF0F354D7}">
      <dgm:prSet/>
      <dgm:spPr/>
      <dgm:t>
        <a:bodyPr/>
        <a:lstStyle/>
        <a:p>
          <a:endParaRPr lang="es-ES"/>
        </a:p>
      </dgm:t>
    </dgm:pt>
    <dgm:pt modelId="{485F5A02-CE39-4242-B6BE-0FF4AA1FBF0C}" type="sibTrans" cxnId="{A44D20DA-B5D5-4531-BC5B-CC4EF0F354D7}">
      <dgm:prSet/>
      <dgm:spPr/>
      <dgm:t>
        <a:bodyPr/>
        <a:lstStyle/>
        <a:p>
          <a:endParaRPr lang="es-ES"/>
        </a:p>
      </dgm:t>
    </dgm:pt>
    <dgm:pt modelId="{9BAD2038-3CF1-4117-B621-B19945665BBA}">
      <dgm:prSet/>
      <dgm:spPr/>
      <dgm:t>
        <a:bodyPr/>
        <a:lstStyle/>
        <a:p>
          <a:r>
            <a:rPr lang="es-ES" dirty="0" smtClean="0"/>
            <a:t>Importe base de factura e IVA desglosado</a:t>
          </a:r>
          <a:endParaRPr lang="es-ES" dirty="0"/>
        </a:p>
      </dgm:t>
    </dgm:pt>
    <dgm:pt modelId="{9C47109C-237E-4439-B58C-50F451854821}" type="parTrans" cxnId="{3F74C8A6-8C65-4605-B494-E57D7EE3B881}">
      <dgm:prSet/>
      <dgm:spPr/>
      <dgm:t>
        <a:bodyPr/>
        <a:lstStyle/>
        <a:p>
          <a:endParaRPr lang="es-ES"/>
        </a:p>
      </dgm:t>
    </dgm:pt>
    <dgm:pt modelId="{AE37A02F-589D-4034-B98D-924DDBD5927A}" type="sibTrans" cxnId="{3F74C8A6-8C65-4605-B494-E57D7EE3B881}">
      <dgm:prSet/>
      <dgm:spPr/>
      <dgm:t>
        <a:bodyPr/>
        <a:lstStyle/>
        <a:p>
          <a:endParaRPr lang="es-ES"/>
        </a:p>
      </dgm:t>
    </dgm:pt>
    <dgm:pt modelId="{B9719F03-E955-48EF-9BB6-8C7EBA49C867}">
      <dgm:prSet/>
      <dgm:spPr/>
      <dgm:t>
        <a:bodyPr/>
        <a:lstStyle/>
        <a:p>
          <a:r>
            <a:rPr lang="es-ES" dirty="0" smtClean="0"/>
            <a:t>Descripción de los bienes y servicios que se facturan</a:t>
          </a:r>
          <a:endParaRPr lang="es-ES" dirty="0"/>
        </a:p>
      </dgm:t>
    </dgm:pt>
    <dgm:pt modelId="{0C538775-3921-480C-B001-9011C173511E}" type="parTrans" cxnId="{51BAE2CA-6D61-4621-94CC-F40E941B6810}">
      <dgm:prSet/>
      <dgm:spPr/>
      <dgm:t>
        <a:bodyPr/>
        <a:lstStyle/>
        <a:p>
          <a:endParaRPr lang="es-ES"/>
        </a:p>
      </dgm:t>
    </dgm:pt>
    <dgm:pt modelId="{96737417-9F5B-47C8-B26A-602F50715D80}" type="sibTrans" cxnId="{51BAE2CA-6D61-4621-94CC-F40E941B6810}">
      <dgm:prSet/>
      <dgm:spPr/>
      <dgm:t>
        <a:bodyPr/>
        <a:lstStyle/>
        <a:p>
          <a:endParaRPr lang="es-ES"/>
        </a:p>
      </dgm:t>
    </dgm:pt>
    <dgm:pt modelId="{99610577-0FA6-472A-95DA-8FCD58CA791D}">
      <dgm:prSet custT="1"/>
      <dgm:spPr/>
      <dgm:t>
        <a:bodyPr/>
        <a:lstStyle/>
        <a:p>
          <a:r>
            <a:rPr lang="es-ES" sz="1600" dirty="0" smtClean="0"/>
            <a:t>Concepto en el que se ordena el pago, con remisión al nº de factura al que corresponde</a:t>
          </a:r>
          <a:endParaRPr lang="es-ES" sz="1600" dirty="0"/>
        </a:p>
      </dgm:t>
    </dgm:pt>
    <dgm:pt modelId="{DA8ECA1C-9368-4D2E-9B43-AC126E405F4E}" type="parTrans" cxnId="{14655FF6-3370-431F-96CF-A9CCBF6F787C}">
      <dgm:prSet/>
      <dgm:spPr/>
      <dgm:t>
        <a:bodyPr/>
        <a:lstStyle/>
        <a:p>
          <a:endParaRPr lang="es-ES"/>
        </a:p>
      </dgm:t>
    </dgm:pt>
    <dgm:pt modelId="{418F5085-280C-4BAD-BBD9-137E3BE83EFE}" type="sibTrans" cxnId="{14655FF6-3370-431F-96CF-A9CCBF6F787C}">
      <dgm:prSet/>
      <dgm:spPr/>
      <dgm:t>
        <a:bodyPr/>
        <a:lstStyle/>
        <a:p>
          <a:endParaRPr lang="es-ES"/>
        </a:p>
      </dgm:t>
    </dgm:pt>
    <dgm:pt modelId="{F4850697-8E8D-40BF-96CF-3087329C5ADA}" type="pres">
      <dgm:prSet presAssocID="{A8A509F9-54EA-4F8A-A0EE-78719E6D2A86}" presName="diagram" presStyleCnt="0">
        <dgm:presLayoutVars>
          <dgm:chPref val="1"/>
          <dgm:dir/>
          <dgm:animOne val="branch"/>
          <dgm:animLvl val="lvl"/>
          <dgm:resizeHandles/>
        </dgm:presLayoutVars>
      </dgm:prSet>
      <dgm:spPr/>
      <dgm:t>
        <a:bodyPr/>
        <a:lstStyle/>
        <a:p>
          <a:endParaRPr lang="es-ES"/>
        </a:p>
      </dgm:t>
    </dgm:pt>
    <dgm:pt modelId="{C247D7FE-33F9-4FC0-A488-72B9B6B430F3}" type="pres">
      <dgm:prSet presAssocID="{A63F3B0B-1EF1-4401-87F3-300466B18D5D}" presName="root" presStyleCnt="0"/>
      <dgm:spPr/>
    </dgm:pt>
    <dgm:pt modelId="{2C0CD33B-A8F0-44FF-99EE-51D95DB95BBF}" type="pres">
      <dgm:prSet presAssocID="{A63F3B0B-1EF1-4401-87F3-300466B18D5D}" presName="rootComposite" presStyleCnt="0"/>
      <dgm:spPr/>
    </dgm:pt>
    <dgm:pt modelId="{C54FFDD3-3270-4427-B0C8-47579F075418}" type="pres">
      <dgm:prSet presAssocID="{A63F3B0B-1EF1-4401-87F3-300466B18D5D}" presName="rootText" presStyleLbl="node1" presStyleIdx="0" presStyleCnt="2" custLinFactNeighborX="-1347" custLinFactNeighborY="-3463"/>
      <dgm:spPr/>
      <dgm:t>
        <a:bodyPr/>
        <a:lstStyle/>
        <a:p>
          <a:endParaRPr lang="es-ES"/>
        </a:p>
      </dgm:t>
    </dgm:pt>
    <dgm:pt modelId="{14E811DC-0870-4AF3-9E9C-146FA22F5C95}" type="pres">
      <dgm:prSet presAssocID="{A63F3B0B-1EF1-4401-87F3-300466B18D5D}" presName="rootConnector" presStyleLbl="node1" presStyleIdx="0" presStyleCnt="2"/>
      <dgm:spPr/>
      <dgm:t>
        <a:bodyPr/>
        <a:lstStyle/>
        <a:p>
          <a:endParaRPr lang="es-ES"/>
        </a:p>
      </dgm:t>
    </dgm:pt>
    <dgm:pt modelId="{8D86A452-5376-442F-B726-071131741F85}" type="pres">
      <dgm:prSet presAssocID="{A63F3B0B-1EF1-4401-87F3-300466B18D5D}" presName="childShape" presStyleCnt="0"/>
      <dgm:spPr/>
    </dgm:pt>
    <dgm:pt modelId="{2357A28E-2DED-4777-8A6A-CD46701A350B}" type="pres">
      <dgm:prSet presAssocID="{8A01B50B-AAD8-41D1-B163-BF227FD817D7}" presName="Name13" presStyleLbl="parChTrans1D2" presStyleIdx="0" presStyleCnt="7"/>
      <dgm:spPr/>
      <dgm:t>
        <a:bodyPr/>
        <a:lstStyle/>
        <a:p>
          <a:endParaRPr lang="es-ES"/>
        </a:p>
      </dgm:t>
    </dgm:pt>
    <dgm:pt modelId="{31660E1A-0BB7-4CF0-B33F-86F1906FD68F}" type="pres">
      <dgm:prSet presAssocID="{A1CFB21B-1CF9-449D-B38F-10B2086683BA}" presName="childText" presStyleLbl="bgAcc1" presStyleIdx="0" presStyleCnt="7">
        <dgm:presLayoutVars>
          <dgm:bulletEnabled val="1"/>
        </dgm:presLayoutVars>
      </dgm:prSet>
      <dgm:spPr/>
      <dgm:t>
        <a:bodyPr/>
        <a:lstStyle/>
        <a:p>
          <a:endParaRPr lang="es-ES"/>
        </a:p>
      </dgm:t>
    </dgm:pt>
    <dgm:pt modelId="{0410A9E6-094C-4479-BC24-A02DDE8687DD}" type="pres">
      <dgm:prSet presAssocID="{9C47109C-237E-4439-B58C-50F451854821}" presName="Name13" presStyleLbl="parChTrans1D2" presStyleIdx="1" presStyleCnt="7"/>
      <dgm:spPr/>
      <dgm:t>
        <a:bodyPr/>
        <a:lstStyle/>
        <a:p>
          <a:endParaRPr lang="es-ES"/>
        </a:p>
      </dgm:t>
    </dgm:pt>
    <dgm:pt modelId="{9E7BD247-86F0-4E16-9ACD-750B1233C527}" type="pres">
      <dgm:prSet presAssocID="{9BAD2038-3CF1-4117-B621-B19945665BBA}" presName="childText" presStyleLbl="bgAcc1" presStyleIdx="1" presStyleCnt="7">
        <dgm:presLayoutVars>
          <dgm:bulletEnabled val="1"/>
        </dgm:presLayoutVars>
      </dgm:prSet>
      <dgm:spPr/>
      <dgm:t>
        <a:bodyPr/>
        <a:lstStyle/>
        <a:p>
          <a:endParaRPr lang="es-ES"/>
        </a:p>
      </dgm:t>
    </dgm:pt>
    <dgm:pt modelId="{8907EEA7-1434-4BE1-913B-1320BDBD9FE7}" type="pres">
      <dgm:prSet presAssocID="{86347FAF-10C1-4BC4-B147-07400001BA40}" presName="Name13" presStyleLbl="parChTrans1D2" presStyleIdx="2" presStyleCnt="7"/>
      <dgm:spPr/>
      <dgm:t>
        <a:bodyPr/>
        <a:lstStyle/>
        <a:p>
          <a:endParaRPr lang="es-ES"/>
        </a:p>
      </dgm:t>
    </dgm:pt>
    <dgm:pt modelId="{BA9D9C33-8A09-4D87-88A3-79DBA6817CE2}" type="pres">
      <dgm:prSet presAssocID="{DD311DD4-2775-455C-8563-8F70A1F570CD}" presName="childText" presStyleLbl="bgAcc1" presStyleIdx="2" presStyleCnt="7">
        <dgm:presLayoutVars>
          <dgm:bulletEnabled val="1"/>
        </dgm:presLayoutVars>
      </dgm:prSet>
      <dgm:spPr/>
      <dgm:t>
        <a:bodyPr/>
        <a:lstStyle/>
        <a:p>
          <a:endParaRPr lang="es-ES"/>
        </a:p>
      </dgm:t>
    </dgm:pt>
    <dgm:pt modelId="{F3ED3520-FC53-4B12-BC27-5B8604182115}" type="pres">
      <dgm:prSet presAssocID="{0C538775-3921-480C-B001-9011C173511E}" presName="Name13" presStyleLbl="parChTrans1D2" presStyleIdx="3" presStyleCnt="7"/>
      <dgm:spPr/>
      <dgm:t>
        <a:bodyPr/>
        <a:lstStyle/>
        <a:p>
          <a:endParaRPr lang="es-ES"/>
        </a:p>
      </dgm:t>
    </dgm:pt>
    <dgm:pt modelId="{C6F1590C-4A09-4B35-B6A4-F09F0F55E0F9}" type="pres">
      <dgm:prSet presAssocID="{B9719F03-E955-48EF-9BB6-8C7EBA49C867}" presName="childText" presStyleLbl="bgAcc1" presStyleIdx="3" presStyleCnt="7">
        <dgm:presLayoutVars>
          <dgm:bulletEnabled val="1"/>
        </dgm:presLayoutVars>
      </dgm:prSet>
      <dgm:spPr/>
      <dgm:t>
        <a:bodyPr/>
        <a:lstStyle/>
        <a:p>
          <a:endParaRPr lang="es-ES"/>
        </a:p>
      </dgm:t>
    </dgm:pt>
    <dgm:pt modelId="{4BBA25EA-767E-43A1-A691-E1034A180318}" type="pres">
      <dgm:prSet presAssocID="{6DA05FFA-BBBF-4ACD-9A8D-A2AAA6C8B1B7}" presName="root" presStyleCnt="0"/>
      <dgm:spPr/>
    </dgm:pt>
    <dgm:pt modelId="{990276DB-6BAB-4946-A10E-80009D2B63B8}" type="pres">
      <dgm:prSet presAssocID="{6DA05FFA-BBBF-4ACD-9A8D-A2AAA6C8B1B7}" presName="rootComposite" presStyleCnt="0"/>
      <dgm:spPr/>
    </dgm:pt>
    <dgm:pt modelId="{3D26EEFE-C780-4533-A11A-7CD289CA110C}" type="pres">
      <dgm:prSet presAssocID="{6DA05FFA-BBBF-4ACD-9A8D-A2AAA6C8B1B7}" presName="rootText" presStyleLbl="node1" presStyleIdx="1" presStyleCnt="2"/>
      <dgm:spPr/>
      <dgm:t>
        <a:bodyPr/>
        <a:lstStyle/>
        <a:p>
          <a:endParaRPr lang="es-ES"/>
        </a:p>
      </dgm:t>
    </dgm:pt>
    <dgm:pt modelId="{E14964F9-0BB2-4476-B753-3B87B9FCA3E8}" type="pres">
      <dgm:prSet presAssocID="{6DA05FFA-BBBF-4ACD-9A8D-A2AAA6C8B1B7}" presName="rootConnector" presStyleLbl="node1" presStyleIdx="1" presStyleCnt="2"/>
      <dgm:spPr/>
      <dgm:t>
        <a:bodyPr/>
        <a:lstStyle/>
        <a:p>
          <a:endParaRPr lang="es-ES"/>
        </a:p>
      </dgm:t>
    </dgm:pt>
    <dgm:pt modelId="{2F86ACB7-0AAA-467F-82E8-0F58396A23AE}" type="pres">
      <dgm:prSet presAssocID="{6DA05FFA-BBBF-4ACD-9A8D-A2AAA6C8B1B7}" presName="childShape" presStyleCnt="0"/>
      <dgm:spPr/>
    </dgm:pt>
    <dgm:pt modelId="{27AF3983-7B59-4902-9606-7B56C4C8C4D7}" type="pres">
      <dgm:prSet presAssocID="{3B202B94-D506-4D8E-BD57-4C349CE580C6}" presName="Name13" presStyleLbl="parChTrans1D2" presStyleIdx="4" presStyleCnt="7"/>
      <dgm:spPr/>
      <dgm:t>
        <a:bodyPr/>
        <a:lstStyle/>
        <a:p>
          <a:endParaRPr lang="es-ES"/>
        </a:p>
      </dgm:t>
    </dgm:pt>
    <dgm:pt modelId="{20EF4470-E8F9-45B5-8735-13BAAFC0E79A}" type="pres">
      <dgm:prSet presAssocID="{F48A2D25-8D53-48BF-9656-F9AE8A16465A}" presName="childText" presStyleLbl="bgAcc1" presStyleIdx="4" presStyleCnt="7" custScaleX="172519" custScaleY="100000">
        <dgm:presLayoutVars>
          <dgm:bulletEnabled val="1"/>
        </dgm:presLayoutVars>
      </dgm:prSet>
      <dgm:spPr/>
      <dgm:t>
        <a:bodyPr/>
        <a:lstStyle/>
        <a:p>
          <a:endParaRPr lang="es-ES"/>
        </a:p>
      </dgm:t>
    </dgm:pt>
    <dgm:pt modelId="{198C5D98-B031-4144-BCEC-041A0BCB3BA1}" type="pres">
      <dgm:prSet presAssocID="{DF82E094-208C-4AF1-8BC0-279F29F1B0A2}" presName="Name13" presStyleLbl="parChTrans1D2" presStyleIdx="5" presStyleCnt="7"/>
      <dgm:spPr/>
      <dgm:t>
        <a:bodyPr/>
        <a:lstStyle/>
        <a:p>
          <a:endParaRPr lang="es-ES"/>
        </a:p>
      </dgm:t>
    </dgm:pt>
    <dgm:pt modelId="{EB0BE603-34CB-4B4D-8164-0B41AC0CAA6C}" type="pres">
      <dgm:prSet presAssocID="{C8BD98A5-84EA-4744-86FF-973B4ACCF384}" presName="childText" presStyleLbl="bgAcc1" presStyleIdx="5" presStyleCnt="7" custScaleX="170247" custScaleY="130989" custLinFactNeighborX="1136" custLinFactNeighborY="3115">
        <dgm:presLayoutVars>
          <dgm:bulletEnabled val="1"/>
        </dgm:presLayoutVars>
      </dgm:prSet>
      <dgm:spPr/>
      <dgm:t>
        <a:bodyPr/>
        <a:lstStyle/>
        <a:p>
          <a:endParaRPr lang="es-ES"/>
        </a:p>
      </dgm:t>
    </dgm:pt>
    <dgm:pt modelId="{CEA6EBF9-104E-4095-8F5F-AD314B8B28EF}" type="pres">
      <dgm:prSet presAssocID="{DA8ECA1C-9368-4D2E-9B43-AC126E405F4E}" presName="Name13" presStyleLbl="parChTrans1D2" presStyleIdx="6" presStyleCnt="7"/>
      <dgm:spPr/>
      <dgm:t>
        <a:bodyPr/>
        <a:lstStyle/>
        <a:p>
          <a:endParaRPr lang="es-ES"/>
        </a:p>
      </dgm:t>
    </dgm:pt>
    <dgm:pt modelId="{DE671E80-B948-4F22-BB4B-7139B97233EB}" type="pres">
      <dgm:prSet presAssocID="{99610577-0FA6-472A-95DA-8FCD58CA791D}" presName="childText" presStyleLbl="bgAcc1" presStyleIdx="6" presStyleCnt="7" custScaleX="172519" custScaleY="117153">
        <dgm:presLayoutVars>
          <dgm:bulletEnabled val="1"/>
        </dgm:presLayoutVars>
      </dgm:prSet>
      <dgm:spPr/>
      <dgm:t>
        <a:bodyPr/>
        <a:lstStyle/>
        <a:p>
          <a:endParaRPr lang="es-ES"/>
        </a:p>
      </dgm:t>
    </dgm:pt>
  </dgm:ptLst>
  <dgm:cxnLst>
    <dgm:cxn modelId="{51BAE2CA-6D61-4621-94CC-F40E941B6810}" srcId="{A63F3B0B-1EF1-4401-87F3-300466B18D5D}" destId="{B9719F03-E955-48EF-9BB6-8C7EBA49C867}" srcOrd="3" destOrd="0" parTransId="{0C538775-3921-480C-B001-9011C173511E}" sibTransId="{96737417-9F5B-47C8-B26A-602F50715D80}"/>
    <dgm:cxn modelId="{15E26847-68D3-477F-977F-CDE3904E17E8}" srcId="{A63F3B0B-1EF1-4401-87F3-300466B18D5D}" destId="{A1CFB21B-1CF9-449D-B38F-10B2086683BA}" srcOrd="0" destOrd="0" parTransId="{8A01B50B-AAD8-41D1-B163-BF227FD817D7}" sibTransId="{16FD3906-C90B-4E06-A402-B8BDFB85E906}"/>
    <dgm:cxn modelId="{E256D5A5-194A-4487-998A-7EEADA7BB7AE}" type="presOf" srcId="{A63F3B0B-1EF1-4401-87F3-300466B18D5D}" destId="{C54FFDD3-3270-4427-B0C8-47579F075418}" srcOrd="0" destOrd="0" presId="urn:microsoft.com/office/officeart/2005/8/layout/hierarchy3"/>
    <dgm:cxn modelId="{2E951981-0E27-48BD-97EA-A5EA884BB197}" type="presOf" srcId="{C8BD98A5-84EA-4744-86FF-973B4ACCF384}" destId="{EB0BE603-34CB-4B4D-8164-0B41AC0CAA6C}" srcOrd="0" destOrd="0" presId="urn:microsoft.com/office/officeart/2005/8/layout/hierarchy3"/>
    <dgm:cxn modelId="{69914817-D20E-4546-BFB5-90D1798FC2B7}" srcId="{A63F3B0B-1EF1-4401-87F3-300466B18D5D}" destId="{DD311DD4-2775-455C-8563-8F70A1F570CD}" srcOrd="2" destOrd="0" parTransId="{86347FAF-10C1-4BC4-B147-07400001BA40}" sibTransId="{C240CD00-344F-4114-BC66-FA87A489D29E}"/>
    <dgm:cxn modelId="{7497DFB2-1EAB-436D-A434-6B877BBC9679}" type="presOf" srcId="{A1CFB21B-1CF9-449D-B38F-10B2086683BA}" destId="{31660E1A-0BB7-4CF0-B33F-86F1906FD68F}" srcOrd="0" destOrd="0" presId="urn:microsoft.com/office/officeart/2005/8/layout/hierarchy3"/>
    <dgm:cxn modelId="{23273803-DC59-4D82-BBAD-A8592B487010}" type="presOf" srcId="{6DA05FFA-BBBF-4ACD-9A8D-A2AAA6C8B1B7}" destId="{E14964F9-0BB2-4476-B753-3B87B9FCA3E8}" srcOrd="1" destOrd="0" presId="urn:microsoft.com/office/officeart/2005/8/layout/hierarchy3"/>
    <dgm:cxn modelId="{D6D5C8C9-0BDC-47B6-9E7B-83C6890CCC6A}" type="presOf" srcId="{DD311DD4-2775-455C-8563-8F70A1F570CD}" destId="{BA9D9C33-8A09-4D87-88A3-79DBA6817CE2}" srcOrd="0" destOrd="0" presId="urn:microsoft.com/office/officeart/2005/8/layout/hierarchy3"/>
    <dgm:cxn modelId="{58FB367A-AD05-4460-BF41-E5C098F4BD90}" type="presOf" srcId="{DF82E094-208C-4AF1-8BC0-279F29F1B0A2}" destId="{198C5D98-B031-4144-BCEC-041A0BCB3BA1}" srcOrd="0" destOrd="0" presId="urn:microsoft.com/office/officeart/2005/8/layout/hierarchy3"/>
    <dgm:cxn modelId="{9761670B-057B-4AF1-B802-91E063D1C13E}" type="presOf" srcId="{F48A2D25-8D53-48BF-9656-F9AE8A16465A}" destId="{20EF4470-E8F9-45B5-8735-13BAAFC0E79A}" srcOrd="0" destOrd="0" presId="urn:microsoft.com/office/officeart/2005/8/layout/hierarchy3"/>
    <dgm:cxn modelId="{57F75BC2-C324-4D09-9BCB-3FFBC0F2859F}" type="presOf" srcId="{9C47109C-237E-4439-B58C-50F451854821}" destId="{0410A9E6-094C-4479-BC24-A02DDE8687DD}" srcOrd="0" destOrd="0" presId="urn:microsoft.com/office/officeart/2005/8/layout/hierarchy3"/>
    <dgm:cxn modelId="{8C94592A-7CDA-47CF-A153-36783C3CED47}" type="presOf" srcId="{DA8ECA1C-9368-4D2E-9B43-AC126E405F4E}" destId="{CEA6EBF9-104E-4095-8F5F-AD314B8B28EF}" srcOrd="0" destOrd="0" presId="urn:microsoft.com/office/officeart/2005/8/layout/hierarchy3"/>
    <dgm:cxn modelId="{CA8A82E5-6DA4-4FF4-804E-ADA32A7E7366}" type="presOf" srcId="{9BAD2038-3CF1-4117-B621-B19945665BBA}" destId="{9E7BD247-86F0-4E16-9ACD-750B1233C527}" srcOrd="0" destOrd="0" presId="urn:microsoft.com/office/officeart/2005/8/layout/hierarchy3"/>
    <dgm:cxn modelId="{8AB9FD59-A6A2-41D3-9876-6110C50D4160}" type="presOf" srcId="{A63F3B0B-1EF1-4401-87F3-300466B18D5D}" destId="{14E811DC-0870-4AF3-9E9C-146FA22F5C95}" srcOrd="1" destOrd="0" presId="urn:microsoft.com/office/officeart/2005/8/layout/hierarchy3"/>
    <dgm:cxn modelId="{36F3F532-769F-4EEC-ACED-394773337823}" srcId="{6DA05FFA-BBBF-4ACD-9A8D-A2AAA6C8B1B7}" destId="{F48A2D25-8D53-48BF-9656-F9AE8A16465A}" srcOrd="0" destOrd="0" parTransId="{3B202B94-D506-4D8E-BD57-4C349CE580C6}" sibTransId="{F3E6F09F-B5E2-4DDC-9E99-648F7ADFAA47}"/>
    <dgm:cxn modelId="{0683A7B8-F00D-428D-8C16-B8BA6C4E01E0}" type="presOf" srcId="{3B202B94-D506-4D8E-BD57-4C349CE580C6}" destId="{27AF3983-7B59-4902-9606-7B56C4C8C4D7}" srcOrd="0" destOrd="0" presId="urn:microsoft.com/office/officeart/2005/8/layout/hierarchy3"/>
    <dgm:cxn modelId="{3F74C8A6-8C65-4605-B494-E57D7EE3B881}" srcId="{A63F3B0B-1EF1-4401-87F3-300466B18D5D}" destId="{9BAD2038-3CF1-4117-B621-B19945665BBA}" srcOrd="1" destOrd="0" parTransId="{9C47109C-237E-4439-B58C-50F451854821}" sibTransId="{AE37A02F-589D-4034-B98D-924DDBD5927A}"/>
    <dgm:cxn modelId="{164D0355-0069-403B-86DD-5051B77EA727}" type="presOf" srcId="{99610577-0FA6-472A-95DA-8FCD58CA791D}" destId="{DE671E80-B948-4F22-BB4B-7139B97233EB}" srcOrd="0" destOrd="0" presId="urn:microsoft.com/office/officeart/2005/8/layout/hierarchy3"/>
    <dgm:cxn modelId="{63B450C8-6B55-4311-B1B1-13752C32E1C6}" type="presOf" srcId="{B9719F03-E955-48EF-9BB6-8C7EBA49C867}" destId="{C6F1590C-4A09-4B35-B6A4-F09F0F55E0F9}" srcOrd="0" destOrd="0" presId="urn:microsoft.com/office/officeart/2005/8/layout/hierarchy3"/>
    <dgm:cxn modelId="{9DD9282E-1E87-4CF0-BFCD-0B79DCD9FB6D}" type="presOf" srcId="{6DA05FFA-BBBF-4ACD-9A8D-A2AAA6C8B1B7}" destId="{3D26EEFE-C780-4533-A11A-7CD289CA110C}" srcOrd="0" destOrd="0" presId="urn:microsoft.com/office/officeart/2005/8/layout/hierarchy3"/>
    <dgm:cxn modelId="{79BBBD02-9D6D-49E2-A767-5E56D5F7F203}" type="presOf" srcId="{0C538775-3921-480C-B001-9011C173511E}" destId="{F3ED3520-FC53-4B12-BC27-5B8604182115}" srcOrd="0" destOrd="0" presId="urn:microsoft.com/office/officeart/2005/8/layout/hierarchy3"/>
    <dgm:cxn modelId="{9EA276E0-C6E0-46D2-BC60-184712BF9C88}" srcId="{A8A509F9-54EA-4F8A-A0EE-78719E6D2A86}" destId="{6DA05FFA-BBBF-4ACD-9A8D-A2AAA6C8B1B7}" srcOrd="1" destOrd="0" parTransId="{A21BC4AA-D3F5-49DB-A07E-AD4FAA4BDCB4}" sibTransId="{11EFAF1A-C422-4737-912F-E015CEB79E0A}"/>
    <dgm:cxn modelId="{7CFDAF2A-C211-48F0-B847-3CF61614F451}" type="presOf" srcId="{8A01B50B-AAD8-41D1-B163-BF227FD817D7}" destId="{2357A28E-2DED-4777-8A6A-CD46701A350B}" srcOrd="0" destOrd="0" presId="urn:microsoft.com/office/officeart/2005/8/layout/hierarchy3"/>
    <dgm:cxn modelId="{A44D20DA-B5D5-4531-BC5B-CC4EF0F354D7}" srcId="{6DA05FFA-BBBF-4ACD-9A8D-A2AAA6C8B1B7}" destId="{C8BD98A5-84EA-4744-86FF-973B4ACCF384}" srcOrd="1" destOrd="0" parTransId="{DF82E094-208C-4AF1-8BC0-279F29F1B0A2}" sibTransId="{485F5A02-CE39-4242-B6BE-0FF4AA1FBF0C}"/>
    <dgm:cxn modelId="{937EAAA6-ABA5-4772-A965-C83A45536E89}" srcId="{A8A509F9-54EA-4F8A-A0EE-78719E6D2A86}" destId="{A63F3B0B-1EF1-4401-87F3-300466B18D5D}" srcOrd="0" destOrd="0" parTransId="{5B37D17B-1732-4C8A-800D-AA3726782C53}" sibTransId="{1366051F-A845-4431-8F2B-EFD56539F671}"/>
    <dgm:cxn modelId="{1C4F7A8A-1E8F-4DBD-9F35-57E03297FF78}" type="presOf" srcId="{86347FAF-10C1-4BC4-B147-07400001BA40}" destId="{8907EEA7-1434-4BE1-913B-1320BDBD9FE7}" srcOrd="0" destOrd="0" presId="urn:microsoft.com/office/officeart/2005/8/layout/hierarchy3"/>
    <dgm:cxn modelId="{A5BC39F7-A02D-4B4B-9B50-B16E9F62395C}" type="presOf" srcId="{A8A509F9-54EA-4F8A-A0EE-78719E6D2A86}" destId="{F4850697-8E8D-40BF-96CF-3087329C5ADA}" srcOrd="0" destOrd="0" presId="urn:microsoft.com/office/officeart/2005/8/layout/hierarchy3"/>
    <dgm:cxn modelId="{14655FF6-3370-431F-96CF-A9CCBF6F787C}" srcId="{6DA05FFA-BBBF-4ACD-9A8D-A2AAA6C8B1B7}" destId="{99610577-0FA6-472A-95DA-8FCD58CA791D}" srcOrd="2" destOrd="0" parTransId="{DA8ECA1C-9368-4D2E-9B43-AC126E405F4E}" sibTransId="{418F5085-280C-4BAD-BBD9-137E3BE83EFE}"/>
    <dgm:cxn modelId="{D8FA06D4-2FD7-4B69-AB50-1C2AE87E2BFB}" type="presParOf" srcId="{F4850697-8E8D-40BF-96CF-3087329C5ADA}" destId="{C247D7FE-33F9-4FC0-A488-72B9B6B430F3}" srcOrd="0" destOrd="0" presId="urn:microsoft.com/office/officeart/2005/8/layout/hierarchy3"/>
    <dgm:cxn modelId="{0F2CF9DA-F2E9-43BE-859D-DBA1A6BE6259}" type="presParOf" srcId="{C247D7FE-33F9-4FC0-A488-72B9B6B430F3}" destId="{2C0CD33B-A8F0-44FF-99EE-51D95DB95BBF}" srcOrd="0" destOrd="0" presId="urn:microsoft.com/office/officeart/2005/8/layout/hierarchy3"/>
    <dgm:cxn modelId="{81EDFD8F-7180-48CB-AF95-54CBE4CE166F}" type="presParOf" srcId="{2C0CD33B-A8F0-44FF-99EE-51D95DB95BBF}" destId="{C54FFDD3-3270-4427-B0C8-47579F075418}" srcOrd="0" destOrd="0" presId="urn:microsoft.com/office/officeart/2005/8/layout/hierarchy3"/>
    <dgm:cxn modelId="{48BF8B84-B735-41A0-A19B-D3CBDD74A092}" type="presParOf" srcId="{2C0CD33B-A8F0-44FF-99EE-51D95DB95BBF}" destId="{14E811DC-0870-4AF3-9E9C-146FA22F5C95}" srcOrd="1" destOrd="0" presId="urn:microsoft.com/office/officeart/2005/8/layout/hierarchy3"/>
    <dgm:cxn modelId="{F0B2516D-FF1C-416D-86A8-E684F2E51125}" type="presParOf" srcId="{C247D7FE-33F9-4FC0-A488-72B9B6B430F3}" destId="{8D86A452-5376-442F-B726-071131741F85}" srcOrd="1" destOrd="0" presId="urn:microsoft.com/office/officeart/2005/8/layout/hierarchy3"/>
    <dgm:cxn modelId="{A1D7381E-AEFF-4F34-9AA1-EDDBD90366CA}" type="presParOf" srcId="{8D86A452-5376-442F-B726-071131741F85}" destId="{2357A28E-2DED-4777-8A6A-CD46701A350B}" srcOrd="0" destOrd="0" presId="urn:microsoft.com/office/officeart/2005/8/layout/hierarchy3"/>
    <dgm:cxn modelId="{5A3AA842-B6A9-4B1A-855E-498F49E6B5C2}" type="presParOf" srcId="{8D86A452-5376-442F-B726-071131741F85}" destId="{31660E1A-0BB7-4CF0-B33F-86F1906FD68F}" srcOrd="1" destOrd="0" presId="urn:microsoft.com/office/officeart/2005/8/layout/hierarchy3"/>
    <dgm:cxn modelId="{4923A4D5-DF74-4604-BB9D-7D048B89DA80}" type="presParOf" srcId="{8D86A452-5376-442F-B726-071131741F85}" destId="{0410A9E6-094C-4479-BC24-A02DDE8687DD}" srcOrd="2" destOrd="0" presId="urn:microsoft.com/office/officeart/2005/8/layout/hierarchy3"/>
    <dgm:cxn modelId="{D9EF650D-7D93-4702-9DC9-7FAEFE7B03CF}" type="presParOf" srcId="{8D86A452-5376-442F-B726-071131741F85}" destId="{9E7BD247-86F0-4E16-9ACD-750B1233C527}" srcOrd="3" destOrd="0" presId="urn:microsoft.com/office/officeart/2005/8/layout/hierarchy3"/>
    <dgm:cxn modelId="{90F13165-9371-4BA8-8CE2-0E6D82D3C579}" type="presParOf" srcId="{8D86A452-5376-442F-B726-071131741F85}" destId="{8907EEA7-1434-4BE1-913B-1320BDBD9FE7}" srcOrd="4" destOrd="0" presId="urn:microsoft.com/office/officeart/2005/8/layout/hierarchy3"/>
    <dgm:cxn modelId="{7ACACC1C-3BAE-447B-BA14-FC584C6D011F}" type="presParOf" srcId="{8D86A452-5376-442F-B726-071131741F85}" destId="{BA9D9C33-8A09-4D87-88A3-79DBA6817CE2}" srcOrd="5" destOrd="0" presId="urn:microsoft.com/office/officeart/2005/8/layout/hierarchy3"/>
    <dgm:cxn modelId="{013CE176-F9FE-4770-B0B7-A15EC0603367}" type="presParOf" srcId="{8D86A452-5376-442F-B726-071131741F85}" destId="{F3ED3520-FC53-4B12-BC27-5B8604182115}" srcOrd="6" destOrd="0" presId="urn:microsoft.com/office/officeart/2005/8/layout/hierarchy3"/>
    <dgm:cxn modelId="{68348B31-3220-4F2A-B041-1A21EBC77539}" type="presParOf" srcId="{8D86A452-5376-442F-B726-071131741F85}" destId="{C6F1590C-4A09-4B35-B6A4-F09F0F55E0F9}" srcOrd="7" destOrd="0" presId="urn:microsoft.com/office/officeart/2005/8/layout/hierarchy3"/>
    <dgm:cxn modelId="{F45C4FBB-A10D-4C54-8DC4-3F1C6FBA4A52}" type="presParOf" srcId="{F4850697-8E8D-40BF-96CF-3087329C5ADA}" destId="{4BBA25EA-767E-43A1-A691-E1034A180318}" srcOrd="1" destOrd="0" presId="urn:microsoft.com/office/officeart/2005/8/layout/hierarchy3"/>
    <dgm:cxn modelId="{7DB5A1E7-4B45-42B0-A733-EDA5C8EB349A}" type="presParOf" srcId="{4BBA25EA-767E-43A1-A691-E1034A180318}" destId="{990276DB-6BAB-4946-A10E-80009D2B63B8}" srcOrd="0" destOrd="0" presId="urn:microsoft.com/office/officeart/2005/8/layout/hierarchy3"/>
    <dgm:cxn modelId="{B237EDA6-8DBE-48FA-A6A2-D078E9F459C2}" type="presParOf" srcId="{990276DB-6BAB-4946-A10E-80009D2B63B8}" destId="{3D26EEFE-C780-4533-A11A-7CD289CA110C}" srcOrd="0" destOrd="0" presId="urn:microsoft.com/office/officeart/2005/8/layout/hierarchy3"/>
    <dgm:cxn modelId="{C8CEFF9A-321D-4BF6-B34A-C05D4CC79938}" type="presParOf" srcId="{990276DB-6BAB-4946-A10E-80009D2B63B8}" destId="{E14964F9-0BB2-4476-B753-3B87B9FCA3E8}" srcOrd="1" destOrd="0" presId="urn:microsoft.com/office/officeart/2005/8/layout/hierarchy3"/>
    <dgm:cxn modelId="{C2FB498E-ECE4-4566-B50B-BDC95A03A11B}" type="presParOf" srcId="{4BBA25EA-767E-43A1-A691-E1034A180318}" destId="{2F86ACB7-0AAA-467F-82E8-0F58396A23AE}" srcOrd="1" destOrd="0" presId="urn:microsoft.com/office/officeart/2005/8/layout/hierarchy3"/>
    <dgm:cxn modelId="{69421AAE-4E16-46CC-9258-92A52E6D4DF0}" type="presParOf" srcId="{2F86ACB7-0AAA-467F-82E8-0F58396A23AE}" destId="{27AF3983-7B59-4902-9606-7B56C4C8C4D7}" srcOrd="0" destOrd="0" presId="urn:microsoft.com/office/officeart/2005/8/layout/hierarchy3"/>
    <dgm:cxn modelId="{2856BB83-57C7-437F-A863-D7C0ACCF07F9}" type="presParOf" srcId="{2F86ACB7-0AAA-467F-82E8-0F58396A23AE}" destId="{20EF4470-E8F9-45B5-8735-13BAAFC0E79A}" srcOrd="1" destOrd="0" presId="urn:microsoft.com/office/officeart/2005/8/layout/hierarchy3"/>
    <dgm:cxn modelId="{4172DB13-29C7-44F8-B4E2-51B37EE12081}" type="presParOf" srcId="{2F86ACB7-0AAA-467F-82E8-0F58396A23AE}" destId="{198C5D98-B031-4144-BCEC-041A0BCB3BA1}" srcOrd="2" destOrd="0" presId="urn:microsoft.com/office/officeart/2005/8/layout/hierarchy3"/>
    <dgm:cxn modelId="{538A8F16-DC3F-4E1F-A07A-03DE97D0DC57}" type="presParOf" srcId="{2F86ACB7-0AAA-467F-82E8-0F58396A23AE}" destId="{EB0BE603-34CB-4B4D-8164-0B41AC0CAA6C}" srcOrd="3" destOrd="0" presId="urn:microsoft.com/office/officeart/2005/8/layout/hierarchy3"/>
    <dgm:cxn modelId="{F4B0677B-21A4-4A3D-B0D8-EB809ADB42F6}" type="presParOf" srcId="{2F86ACB7-0AAA-467F-82E8-0F58396A23AE}" destId="{CEA6EBF9-104E-4095-8F5F-AD314B8B28EF}" srcOrd="4" destOrd="0" presId="urn:microsoft.com/office/officeart/2005/8/layout/hierarchy3"/>
    <dgm:cxn modelId="{20C9AAD3-AC5A-4C5F-BB07-23ACF0717BFA}" type="presParOf" srcId="{2F86ACB7-0AAA-467F-82E8-0F58396A23AE}" destId="{DE671E80-B948-4F22-BB4B-7139B97233EB}" srcOrd="5" destOrd="0" presId="urn:microsoft.com/office/officeart/2005/8/layout/hierarchy3"/>
  </dgm:cxnLst>
  <dgm:bg/>
  <dgm:whole/>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645544-6737-492E-B891-ADA857810A03}">
      <dsp:nvSpPr>
        <dsp:cNvPr id="0" name=""/>
        <dsp:cNvSpPr/>
      </dsp:nvSpPr>
      <dsp:spPr>
        <a:xfrm>
          <a:off x="0" y="319775"/>
          <a:ext cx="9838038"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B3F4F6-34A1-4EDE-8962-315E17311693}">
      <dsp:nvSpPr>
        <dsp:cNvPr id="0" name=""/>
        <dsp:cNvSpPr/>
      </dsp:nvSpPr>
      <dsp:spPr>
        <a:xfrm>
          <a:off x="491901" y="54095"/>
          <a:ext cx="6886626"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298" tIns="0" rIns="260298" bIns="0" numCol="1" spcCol="1270" anchor="ctr" anchorCtr="0">
          <a:noAutofit/>
        </a:bodyPr>
        <a:lstStyle/>
        <a:p>
          <a:pPr lvl="0" algn="l" defTabSz="800100">
            <a:lnSpc>
              <a:spcPct val="90000"/>
            </a:lnSpc>
            <a:spcBef>
              <a:spcPct val="0"/>
            </a:spcBef>
            <a:spcAft>
              <a:spcPct val="35000"/>
            </a:spcAft>
          </a:pPr>
          <a:r>
            <a:rPr lang="es-ES" sz="1800" kern="1200" dirty="0" smtClean="0"/>
            <a:t>1. Identificación de las necesidades	</a:t>
          </a:r>
          <a:endParaRPr lang="es-ES" sz="1800" kern="1200" dirty="0"/>
        </a:p>
      </dsp:txBody>
      <dsp:txXfrm>
        <a:off x="517840" y="80034"/>
        <a:ext cx="6834748" cy="479482"/>
      </dsp:txXfrm>
    </dsp:sp>
    <dsp:sp modelId="{8563896B-84FF-4B1B-A175-8CA78678C29A}">
      <dsp:nvSpPr>
        <dsp:cNvPr id="0" name=""/>
        <dsp:cNvSpPr/>
      </dsp:nvSpPr>
      <dsp:spPr>
        <a:xfrm>
          <a:off x="0" y="1136255"/>
          <a:ext cx="9838038"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2C34F5-B9CA-48C7-ACD0-2F297C6F005E}">
      <dsp:nvSpPr>
        <dsp:cNvPr id="0" name=""/>
        <dsp:cNvSpPr/>
      </dsp:nvSpPr>
      <dsp:spPr>
        <a:xfrm>
          <a:off x="491901" y="870575"/>
          <a:ext cx="6886626"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298" tIns="0" rIns="260298" bIns="0" numCol="1" spcCol="1270" anchor="ctr" anchorCtr="0">
          <a:noAutofit/>
        </a:bodyPr>
        <a:lstStyle/>
        <a:p>
          <a:pPr lvl="0" algn="l" defTabSz="800100">
            <a:lnSpc>
              <a:spcPct val="90000"/>
            </a:lnSpc>
            <a:spcBef>
              <a:spcPct val="0"/>
            </a:spcBef>
            <a:spcAft>
              <a:spcPct val="35000"/>
            </a:spcAft>
          </a:pPr>
          <a:r>
            <a:rPr lang="es-ES" sz="1800" kern="1200" dirty="0" smtClean="0"/>
            <a:t>2. Búsqueda de financiación</a:t>
          </a:r>
          <a:endParaRPr lang="es-ES" sz="1800" kern="1200" dirty="0"/>
        </a:p>
      </dsp:txBody>
      <dsp:txXfrm>
        <a:off x="517840" y="896514"/>
        <a:ext cx="6834748" cy="479482"/>
      </dsp:txXfrm>
    </dsp:sp>
    <dsp:sp modelId="{E913C70E-51EE-4CBF-98CF-302188C87354}">
      <dsp:nvSpPr>
        <dsp:cNvPr id="0" name=""/>
        <dsp:cNvSpPr/>
      </dsp:nvSpPr>
      <dsp:spPr>
        <a:xfrm>
          <a:off x="0" y="1952735"/>
          <a:ext cx="9838038"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6CFD1C-3E6C-442A-BCEB-48D1CB135335}">
      <dsp:nvSpPr>
        <dsp:cNvPr id="0" name=""/>
        <dsp:cNvSpPr/>
      </dsp:nvSpPr>
      <dsp:spPr>
        <a:xfrm>
          <a:off x="491901" y="1687055"/>
          <a:ext cx="6886626"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298" tIns="0" rIns="260298" bIns="0" numCol="1" spcCol="1270" anchor="ctr" anchorCtr="0">
          <a:noAutofit/>
        </a:bodyPr>
        <a:lstStyle/>
        <a:p>
          <a:pPr lvl="0" algn="l" defTabSz="800100">
            <a:lnSpc>
              <a:spcPct val="90000"/>
            </a:lnSpc>
            <a:spcBef>
              <a:spcPct val="0"/>
            </a:spcBef>
            <a:spcAft>
              <a:spcPct val="35000"/>
            </a:spcAft>
          </a:pPr>
          <a:r>
            <a:rPr lang="es-ES" sz="1800" kern="1200" dirty="0" smtClean="0"/>
            <a:t>3. Publicación de pliegos</a:t>
          </a:r>
          <a:endParaRPr lang="es-ES" sz="1800" kern="1200" dirty="0"/>
        </a:p>
      </dsp:txBody>
      <dsp:txXfrm>
        <a:off x="517840" y="1712994"/>
        <a:ext cx="6834748" cy="479482"/>
      </dsp:txXfrm>
    </dsp:sp>
    <dsp:sp modelId="{67102942-7179-4006-A32E-746823DAE6AC}">
      <dsp:nvSpPr>
        <dsp:cNvPr id="0" name=""/>
        <dsp:cNvSpPr/>
      </dsp:nvSpPr>
      <dsp:spPr>
        <a:xfrm>
          <a:off x="0" y="2769215"/>
          <a:ext cx="9838038"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EFA0AD-2A2F-4C26-9D20-0DF79D77C4BC}">
      <dsp:nvSpPr>
        <dsp:cNvPr id="0" name=""/>
        <dsp:cNvSpPr/>
      </dsp:nvSpPr>
      <dsp:spPr>
        <a:xfrm>
          <a:off x="491901" y="2503535"/>
          <a:ext cx="6886626"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298" tIns="0" rIns="260298" bIns="0" numCol="1" spcCol="1270" anchor="ctr" anchorCtr="0">
          <a:noAutofit/>
        </a:bodyPr>
        <a:lstStyle/>
        <a:p>
          <a:pPr lvl="0" algn="l" defTabSz="800100">
            <a:lnSpc>
              <a:spcPct val="90000"/>
            </a:lnSpc>
            <a:spcBef>
              <a:spcPct val="0"/>
            </a:spcBef>
            <a:spcAft>
              <a:spcPct val="35000"/>
            </a:spcAft>
          </a:pPr>
          <a:r>
            <a:rPr lang="es-ES" sz="1800" kern="1200" dirty="0" smtClean="0"/>
            <a:t>4. Adjudicación de concurso y consecución de hitos</a:t>
          </a:r>
          <a:endParaRPr lang="es-ES" sz="1800" kern="1200" dirty="0"/>
        </a:p>
      </dsp:txBody>
      <dsp:txXfrm>
        <a:off x="517840" y="2529474"/>
        <a:ext cx="6834748" cy="479482"/>
      </dsp:txXfrm>
    </dsp:sp>
    <dsp:sp modelId="{0D13E77B-D19C-4388-BBE2-6B9DA7D7010A}">
      <dsp:nvSpPr>
        <dsp:cNvPr id="0" name=""/>
        <dsp:cNvSpPr/>
      </dsp:nvSpPr>
      <dsp:spPr>
        <a:xfrm>
          <a:off x="0" y="3585695"/>
          <a:ext cx="9838038"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F55444-BEB4-4F78-89DC-1283EDEBC0CC}">
      <dsp:nvSpPr>
        <dsp:cNvPr id="0" name=""/>
        <dsp:cNvSpPr/>
      </dsp:nvSpPr>
      <dsp:spPr>
        <a:xfrm>
          <a:off x="491901" y="3320015"/>
          <a:ext cx="6886626"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298" tIns="0" rIns="260298" bIns="0" numCol="1" spcCol="1270" anchor="ctr" anchorCtr="0">
          <a:noAutofit/>
        </a:bodyPr>
        <a:lstStyle/>
        <a:p>
          <a:pPr lvl="0" algn="l" defTabSz="800100">
            <a:lnSpc>
              <a:spcPct val="90000"/>
            </a:lnSpc>
            <a:spcBef>
              <a:spcPct val="0"/>
            </a:spcBef>
            <a:spcAft>
              <a:spcPct val="35000"/>
            </a:spcAft>
          </a:pPr>
          <a:r>
            <a:rPr lang="es-ES" sz="1800" kern="1200" dirty="0" smtClean="0"/>
            <a:t>5. Justificación proyecto</a:t>
          </a:r>
          <a:endParaRPr lang="es-ES" sz="1800" kern="1200" dirty="0"/>
        </a:p>
      </dsp:txBody>
      <dsp:txXfrm>
        <a:off x="517840" y="3345954"/>
        <a:ext cx="6834748"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188761-6A34-4E99-8D77-9C6E0FA98D21}" type="datetimeFigureOut">
              <a:rPr lang="es-ES" smtClean="0"/>
              <a:pPr/>
              <a:t>29/05/2014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2DFBD3-B696-4E22-A251-D1A361A8B0E6}" type="slidenum">
              <a:rPr lang="es-ES" smtClean="0"/>
              <a:pPr/>
              <a:t>‹Nº›</a:t>
            </a:fld>
            <a:endParaRPr lang="es-ES"/>
          </a:p>
        </p:txBody>
      </p:sp>
    </p:spTree>
    <p:extLst>
      <p:ext uri="{BB962C8B-B14F-4D97-AF65-F5344CB8AC3E}">
        <p14:creationId xmlns:p14="http://schemas.microsoft.com/office/powerpoint/2010/main" xmlns="" val="2549285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52DFBD3-B696-4E22-A251-D1A361A8B0E6}" type="slidenum">
              <a:rPr lang="es-ES" smtClean="0"/>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452DFBD3-B696-4E22-A251-D1A361A8B0E6}" type="slidenum">
              <a:rPr lang="es-ES" smtClean="0"/>
              <a:pPr/>
              <a:t>23</a:t>
            </a:fld>
            <a:endParaRPr lang="es-ES"/>
          </a:p>
        </p:txBody>
      </p:sp>
    </p:spTree>
    <p:extLst>
      <p:ext uri="{BB962C8B-B14F-4D97-AF65-F5344CB8AC3E}">
        <p14:creationId xmlns:p14="http://schemas.microsoft.com/office/powerpoint/2010/main" xmlns="" val="2349578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ltLang="es-ES" dirty="0" smtClean="0">
                <a:latin typeface="Arial" panose="020B0604020202020204" pitchFamily="34" charset="0"/>
              </a:rPr>
              <a:t>El pliego debe recoger aspectos relacionados con el propio seguimiento que se realizará del contrato y como se irá evaluando en su transcurso. </a:t>
            </a:r>
          </a:p>
          <a:p>
            <a:endParaRPr lang="es-ES" dirty="0"/>
          </a:p>
        </p:txBody>
      </p:sp>
      <p:sp>
        <p:nvSpPr>
          <p:cNvPr id="4" name="Marcador de número de diapositiva 3"/>
          <p:cNvSpPr>
            <a:spLocks noGrp="1"/>
          </p:cNvSpPr>
          <p:nvPr>
            <p:ph type="sldNum" sz="quarter" idx="10"/>
          </p:nvPr>
        </p:nvSpPr>
        <p:spPr/>
        <p:txBody>
          <a:bodyPr/>
          <a:lstStyle/>
          <a:p>
            <a:fld id="{452DFBD3-B696-4E22-A251-D1A361A8B0E6}" type="slidenum">
              <a:rPr lang="es-ES" smtClean="0"/>
              <a:pPr/>
              <a:t>24</a:t>
            </a:fld>
            <a:endParaRPr lang="es-ES"/>
          </a:p>
        </p:txBody>
      </p:sp>
    </p:spTree>
    <p:extLst>
      <p:ext uri="{BB962C8B-B14F-4D97-AF65-F5344CB8AC3E}">
        <p14:creationId xmlns:p14="http://schemas.microsoft.com/office/powerpoint/2010/main" xmlns="" val="1336299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ltLang="es-ES" dirty="0" smtClean="0">
                <a:latin typeface="Arial" panose="020B0604020202020204" pitchFamily="34" charset="0"/>
              </a:rPr>
              <a:t>Habrá que afrontar el reparto de derechos y dejar bien claro este aspecto en el pliego, para que tanto la empresa como el comprador entiendan situación a lo largo del proyecto.</a:t>
            </a:r>
          </a:p>
          <a:p>
            <a:endParaRPr lang="es-ES" dirty="0"/>
          </a:p>
        </p:txBody>
      </p:sp>
      <p:sp>
        <p:nvSpPr>
          <p:cNvPr id="4" name="Marcador de número de diapositiva 3"/>
          <p:cNvSpPr>
            <a:spLocks noGrp="1"/>
          </p:cNvSpPr>
          <p:nvPr>
            <p:ph type="sldNum" sz="quarter" idx="10"/>
          </p:nvPr>
        </p:nvSpPr>
        <p:spPr/>
        <p:txBody>
          <a:bodyPr/>
          <a:lstStyle/>
          <a:p>
            <a:fld id="{452DFBD3-B696-4E22-A251-D1A361A8B0E6}" type="slidenum">
              <a:rPr lang="es-ES" smtClean="0"/>
              <a:pPr/>
              <a:t>25</a:t>
            </a:fld>
            <a:endParaRPr lang="es-ES"/>
          </a:p>
        </p:txBody>
      </p:sp>
    </p:spTree>
    <p:extLst>
      <p:ext uri="{BB962C8B-B14F-4D97-AF65-F5344CB8AC3E}">
        <p14:creationId xmlns:p14="http://schemas.microsoft.com/office/powerpoint/2010/main" xmlns="" val="1882338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FASE I: </a:t>
            </a:r>
          </a:p>
          <a:p>
            <a:r>
              <a:rPr lang="es-ES" dirty="0" smtClean="0"/>
              <a:t>Criterios:</a:t>
            </a:r>
          </a:p>
          <a:p>
            <a:r>
              <a:rPr lang="es-ES" dirty="0" smtClean="0"/>
              <a:t>(</a:t>
            </a:r>
            <a:r>
              <a:rPr lang="es-ES" dirty="0"/>
              <a:t>1) Carácter Innovador de la propuesta en relación con el estado de la técnica;</a:t>
            </a:r>
          </a:p>
          <a:p>
            <a:r>
              <a:rPr lang="es-ES" dirty="0" smtClean="0"/>
              <a:t>(</a:t>
            </a:r>
            <a:r>
              <a:rPr lang="es-ES" dirty="0"/>
              <a:t>2) Metodología a utilizar;</a:t>
            </a:r>
          </a:p>
          <a:p>
            <a:r>
              <a:rPr lang="es-ES" dirty="0" smtClean="0"/>
              <a:t>(</a:t>
            </a:r>
            <a:r>
              <a:rPr lang="es-ES" dirty="0"/>
              <a:t>3) Grado de adecuación de la propuesta al objeto del contrato;</a:t>
            </a:r>
          </a:p>
          <a:p>
            <a:r>
              <a:rPr lang="es-ES" dirty="0" smtClean="0"/>
              <a:t>(</a:t>
            </a:r>
            <a:r>
              <a:rPr lang="es-ES" dirty="0"/>
              <a:t>4) Hitos del proyecto y Plan de Contingencia</a:t>
            </a:r>
            <a:r>
              <a:rPr lang="es-ES" dirty="0" smtClean="0"/>
              <a:t>.</a:t>
            </a:r>
          </a:p>
          <a:p>
            <a:r>
              <a:rPr lang="es-ES" dirty="0" smtClean="0"/>
              <a:t>Puntuación: Informe Comisión técnica:75 puntos. Oferta €: 10 puntos. Mejoras: 15 puntos.</a:t>
            </a:r>
          </a:p>
          <a:p>
            <a:r>
              <a:rPr lang="es-ES" dirty="0" smtClean="0"/>
              <a:t>Tiempo presentación ofertas: 15 días</a:t>
            </a:r>
          </a:p>
          <a:p>
            <a:endParaRPr lang="es-ES" dirty="0"/>
          </a:p>
          <a:p>
            <a:r>
              <a:rPr lang="es-ES" dirty="0" smtClean="0"/>
              <a:t>FASE II:</a:t>
            </a:r>
          </a:p>
          <a:p>
            <a:r>
              <a:rPr lang="es-ES" dirty="0" smtClean="0"/>
              <a:t>(1) Carácter Innovador de la propuesta en relación con el estado de la técnica;</a:t>
            </a:r>
          </a:p>
          <a:p>
            <a:r>
              <a:rPr lang="es-ES" dirty="0" smtClean="0"/>
              <a:t>(2) Metodología a utilizar y grado de detalle de la propuesta;</a:t>
            </a:r>
          </a:p>
          <a:p>
            <a:r>
              <a:rPr lang="es-ES" dirty="0" smtClean="0"/>
              <a:t>(3) Grado de adecuación de la propuesta al objeto del contrato;</a:t>
            </a:r>
          </a:p>
          <a:p>
            <a:r>
              <a:rPr lang="es-ES" dirty="0" smtClean="0"/>
              <a:t>(4) Hitos del proyecto y Plan de Contingencia</a:t>
            </a:r>
            <a:endParaRPr lang="es-ES" dirty="0"/>
          </a:p>
          <a:p>
            <a:r>
              <a:rPr lang="es-ES" dirty="0" smtClean="0"/>
              <a:t> Puntuación informe Comisión Técnica 100 puntos.</a:t>
            </a:r>
          </a:p>
          <a:p>
            <a:r>
              <a:rPr lang="es-ES" dirty="0" smtClean="0"/>
              <a:t>Tiempo: 30 días</a:t>
            </a:r>
          </a:p>
          <a:p>
            <a:r>
              <a:rPr lang="es-ES" dirty="0" smtClean="0"/>
              <a:t>Pago 5.000€ por estudio de viabilidad.</a:t>
            </a:r>
            <a:endParaRPr lang="es-ES" dirty="0"/>
          </a:p>
        </p:txBody>
      </p:sp>
      <p:sp>
        <p:nvSpPr>
          <p:cNvPr id="4" name="Marcador de número de diapositiva 3"/>
          <p:cNvSpPr>
            <a:spLocks noGrp="1"/>
          </p:cNvSpPr>
          <p:nvPr>
            <p:ph type="sldNum" sz="quarter" idx="10"/>
          </p:nvPr>
        </p:nvSpPr>
        <p:spPr/>
        <p:txBody>
          <a:bodyPr/>
          <a:lstStyle/>
          <a:p>
            <a:fld id="{452DFBD3-B696-4E22-A251-D1A361A8B0E6}" type="slidenum">
              <a:rPr lang="es-ES" smtClean="0"/>
              <a:pPr/>
              <a:t>26</a:t>
            </a:fld>
            <a:endParaRPr lang="es-ES"/>
          </a:p>
        </p:txBody>
      </p:sp>
    </p:spTree>
    <p:extLst>
      <p:ext uri="{BB962C8B-B14F-4D97-AF65-F5344CB8AC3E}">
        <p14:creationId xmlns:p14="http://schemas.microsoft.com/office/powerpoint/2010/main" xmlns="" val="1039729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52DFBD3-B696-4E22-A251-D1A361A8B0E6}" type="slidenum">
              <a:rPr lang="es-ES" smtClean="0"/>
              <a:pPr/>
              <a:t>29</a:t>
            </a:fld>
            <a:endParaRPr lang="es-ES"/>
          </a:p>
        </p:txBody>
      </p:sp>
    </p:spTree>
    <p:extLst>
      <p:ext uri="{BB962C8B-B14F-4D97-AF65-F5344CB8AC3E}">
        <p14:creationId xmlns:p14="http://schemas.microsoft.com/office/powerpoint/2010/main" xmlns="" val="649664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S" dirty="0" smtClean="0"/>
              <a:t>La CPI es un nuevo y potente instrumento de fomento de la innovación empresarial a través de la contratación efectuada por el sector público, sustituyendo o complementando las vías tradicionales de la subvenciones o préstamos a través de convocatorias de concurrencia competitiva.</a:t>
            </a:r>
          </a:p>
          <a:p>
            <a:pPr algn="just"/>
            <a:endParaRPr lang="es-ES" dirty="0"/>
          </a:p>
          <a:p>
            <a:pPr algn="just"/>
            <a:r>
              <a:rPr lang="es-ES" dirty="0" smtClean="0"/>
              <a:t>Los objetivos que persigue la CPI es la mejora de los servicios públicos permitiendo a las AAPP el acceso a nuevas tecnologías y servicios, sirve de impulso de la I+D y la colaboración público-privada y apoya a la comercialización de empresas innovadoras.</a:t>
            </a:r>
          </a:p>
          <a:p>
            <a:pPr algn="just"/>
            <a:endParaRPr lang="es-ES" dirty="0"/>
          </a:p>
        </p:txBody>
      </p:sp>
      <p:sp>
        <p:nvSpPr>
          <p:cNvPr id="4" name="Marcador de número de diapositiva 3"/>
          <p:cNvSpPr>
            <a:spLocks noGrp="1"/>
          </p:cNvSpPr>
          <p:nvPr>
            <p:ph type="sldNum" sz="quarter" idx="10"/>
          </p:nvPr>
        </p:nvSpPr>
        <p:spPr/>
        <p:txBody>
          <a:bodyPr/>
          <a:lstStyle/>
          <a:p>
            <a:fld id="{452DFBD3-B696-4E22-A251-D1A361A8B0E6}" type="slidenum">
              <a:rPr lang="es-ES" smtClean="0"/>
              <a:pPr/>
              <a:t>3</a:t>
            </a:fld>
            <a:endParaRPr lang="es-ES"/>
          </a:p>
        </p:txBody>
      </p:sp>
    </p:spTree>
    <p:extLst>
      <p:ext uri="{BB962C8B-B14F-4D97-AF65-F5344CB8AC3E}">
        <p14:creationId xmlns:p14="http://schemas.microsoft.com/office/powerpoint/2010/main" xmlns="" val="2865383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La CPI puede actuar según tres vía:</a:t>
            </a:r>
          </a:p>
          <a:p>
            <a:pPr marL="171450" indent="-171450" algn="just">
              <a:buFontTx/>
              <a:buChar char="-"/>
            </a:pPr>
            <a:r>
              <a:rPr lang="es-ES" dirty="0" smtClean="0"/>
              <a:t>Compras regulares, para la adquisición de bienes y servicios que ya están introducidos en mercado pero en el proceso de adjudicación se incide en criterios de evaluación que primen las ofertas más innovadoras.</a:t>
            </a:r>
          </a:p>
          <a:p>
            <a:pPr marL="171450" indent="-171450" algn="just">
              <a:buFontTx/>
              <a:buChar char="-"/>
            </a:pPr>
            <a:r>
              <a:rPr lang="es-ES" dirty="0" smtClean="0"/>
              <a:t>LA </a:t>
            </a:r>
            <a:r>
              <a:rPr lang="es-ES" dirty="0" err="1" smtClean="0"/>
              <a:t>CPTi</a:t>
            </a:r>
            <a:r>
              <a:rPr lang="es-ES" dirty="0" smtClean="0"/>
              <a:t> para la adquisición de un bien o servicio que no existe actualmente en el mercado pero que puede desarrollarse en un periodo de tiempo razonable. En esta modalidad no se comparten riesgos y sirve para mejorar los servicios públicos.</a:t>
            </a:r>
          </a:p>
          <a:p>
            <a:pPr marL="171450" indent="-171450" algn="just">
              <a:buFontTx/>
              <a:buChar char="-"/>
            </a:pPr>
            <a:r>
              <a:rPr lang="es-ES" dirty="0" smtClean="0"/>
              <a:t>La CPP es la contratación de servicios de I+D en los que el comprador público no se reserva los resultados de la I+D sino que comparte riesgos y beneficios con la empresa para desarrollar soluciones innovadoras que superen las que hay disponibles en el mercado.</a:t>
            </a:r>
          </a:p>
          <a:p>
            <a:pPr algn="just"/>
            <a:endParaRPr lang="es-ES" dirty="0" smtClean="0"/>
          </a:p>
          <a:p>
            <a:pPr algn="just"/>
            <a:r>
              <a:rPr lang="es-ES" dirty="0" smtClean="0"/>
              <a:t>Por tanto, se deduce que la CPI no es un tipo de contrato ni una nueva forma de adjudicación.</a:t>
            </a:r>
          </a:p>
          <a:p>
            <a:pPr marL="171450" indent="-171450">
              <a:buFontTx/>
              <a:buChar char="-"/>
            </a:pPr>
            <a:endParaRPr lang="es-ES" dirty="0" smtClean="0"/>
          </a:p>
        </p:txBody>
      </p:sp>
      <p:sp>
        <p:nvSpPr>
          <p:cNvPr id="4" name="Marcador de número de diapositiva 3"/>
          <p:cNvSpPr>
            <a:spLocks noGrp="1"/>
          </p:cNvSpPr>
          <p:nvPr>
            <p:ph type="sldNum" sz="quarter" idx="10"/>
          </p:nvPr>
        </p:nvSpPr>
        <p:spPr/>
        <p:txBody>
          <a:bodyPr/>
          <a:lstStyle/>
          <a:p>
            <a:fld id="{452DFBD3-B696-4E22-A251-D1A361A8B0E6}" type="slidenum">
              <a:rPr lang="es-ES" smtClean="0"/>
              <a:pPr/>
              <a:t>4</a:t>
            </a:fld>
            <a:endParaRPr lang="es-ES"/>
          </a:p>
        </p:txBody>
      </p:sp>
    </p:spTree>
    <p:extLst>
      <p:ext uri="{BB962C8B-B14F-4D97-AF65-F5344CB8AC3E}">
        <p14:creationId xmlns:p14="http://schemas.microsoft.com/office/powerpoint/2010/main" xmlns="" val="3177075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S" dirty="0" smtClean="0"/>
              <a:t>Se calcula que la licitación pública suponen entre un 13% y un 17% del PIB en los países de la UE. En España se calcula que es un 14% y alcanza unos 130.000M€, si todas las APP cumpliesen el objetivo fijado por el Gobierno Central de dedicar un 3% a CPI supondrían unos contratos por valor de 1.000M€ anuales, es decir, una enorme capacidad de hacer llegar las innovaciones a mercado.</a:t>
            </a:r>
            <a:endParaRPr lang="es-ES" dirty="0"/>
          </a:p>
        </p:txBody>
      </p:sp>
      <p:sp>
        <p:nvSpPr>
          <p:cNvPr id="4" name="Marcador de número de diapositiva 3"/>
          <p:cNvSpPr>
            <a:spLocks noGrp="1"/>
          </p:cNvSpPr>
          <p:nvPr>
            <p:ph type="sldNum" sz="quarter" idx="10"/>
          </p:nvPr>
        </p:nvSpPr>
        <p:spPr/>
        <p:txBody>
          <a:bodyPr/>
          <a:lstStyle/>
          <a:p>
            <a:fld id="{452DFBD3-B696-4E22-A251-D1A361A8B0E6}" type="slidenum">
              <a:rPr lang="es-ES" smtClean="0"/>
              <a:pPr/>
              <a:t>5</a:t>
            </a:fld>
            <a:endParaRPr lang="es-ES"/>
          </a:p>
        </p:txBody>
      </p:sp>
    </p:spTree>
    <p:extLst>
      <p:ext uri="{BB962C8B-B14F-4D97-AF65-F5344CB8AC3E}">
        <p14:creationId xmlns:p14="http://schemas.microsoft.com/office/powerpoint/2010/main" xmlns="" val="3645827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S" dirty="0" smtClean="0"/>
              <a:t>La Unión Europea ha apostado por la CPI desde 2007 . La iniciativa emblemática de Europa 2020 </a:t>
            </a:r>
            <a:r>
              <a:rPr lang="es-ES" dirty="0" err="1" smtClean="0"/>
              <a:t>Union</a:t>
            </a:r>
            <a:r>
              <a:rPr lang="es-ES" dirty="0" smtClean="0"/>
              <a:t> por la Innovación supone un apoyo estratégico a políticas europeas, promoviendo y apoyando la compra pública innovadora. H2020 ofrece apoyo a los compradores públicos mediante tres tipos de herramientas de financiación;</a:t>
            </a:r>
          </a:p>
          <a:p>
            <a:pPr marL="171450" indent="-171450" algn="just">
              <a:buFontTx/>
              <a:buChar char="-"/>
            </a:pPr>
            <a:r>
              <a:rPr lang="es-ES" dirty="0" smtClean="0"/>
              <a:t>CSA: 100% costes elegibles con el objetivo de apoyar a la formación o el funcionamiento de una red de compradores públicos para definir las necesidades de CPI.</a:t>
            </a:r>
          </a:p>
          <a:p>
            <a:pPr marL="171450" indent="-171450" algn="just">
              <a:buFontTx/>
              <a:buChar char="-"/>
            </a:pPr>
            <a:r>
              <a:rPr lang="es-ES" dirty="0" smtClean="0"/>
              <a:t>Acciones de cofinanciación de CPP que cubre el 70% de costes elegibles  con el </a:t>
            </a:r>
            <a:r>
              <a:rPr lang="es-ES" dirty="0" err="1" smtClean="0"/>
              <a:t>obejtivo</a:t>
            </a:r>
            <a:r>
              <a:rPr lang="es-ES" dirty="0" smtClean="0"/>
              <a:t> de desarrollar soluciones innovadoras </a:t>
            </a:r>
            <a:r>
              <a:rPr lang="es-ES" dirty="0" err="1" smtClean="0"/>
              <a:t>precomerciales</a:t>
            </a:r>
            <a:r>
              <a:rPr lang="es-ES" dirty="0" smtClean="0"/>
              <a:t> de interés para los compradores públicos.</a:t>
            </a:r>
          </a:p>
          <a:p>
            <a:pPr marL="171450" indent="-171450" algn="just">
              <a:buFontTx/>
              <a:buChar char="-"/>
            </a:pPr>
            <a:r>
              <a:rPr lang="es-ES" dirty="0" smtClean="0"/>
              <a:t>Acciones de cofinanciación de compra pública de soluciones innovadoras (PPI) que cubre el 20% de los costes elegibles, con el objetivo de desarrollar soluciones de interés  para los compradores públicos.</a:t>
            </a:r>
          </a:p>
          <a:p>
            <a:pPr marL="171450" indent="-171450" algn="just">
              <a:buFontTx/>
              <a:buChar char="-"/>
            </a:pPr>
            <a:endParaRPr lang="es-ES" dirty="0"/>
          </a:p>
          <a:p>
            <a:pPr algn="just"/>
            <a:endParaRPr lang="es-ES" dirty="0" smtClean="0"/>
          </a:p>
        </p:txBody>
      </p:sp>
      <p:sp>
        <p:nvSpPr>
          <p:cNvPr id="4" name="Marcador de número de diapositiva 3"/>
          <p:cNvSpPr>
            <a:spLocks noGrp="1"/>
          </p:cNvSpPr>
          <p:nvPr>
            <p:ph type="sldNum" sz="quarter" idx="10"/>
          </p:nvPr>
        </p:nvSpPr>
        <p:spPr/>
        <p:txBody>
          <a:bodyPr/>
          <a:lstStyle/>
          <a:p>
            <a:fld id="{452DFBD3-B696-4E22-A251-D1A361A8B0E6}" type="slidenum">
              <a:rPr lang="es-ES" smtClean="0"/>
              <a:pPr/>
              <a:t>6</a:t>
            </a:fld>
            <a:endParaRPr lang="es-ES"/>
          </a:p>
        </p:txBody>
      </p:sp>
    </p:spTree>
    <p:extLst>
      <p:ext uri="{BB962C8B-B14F-4D97-AF65-F5344CB8AC3E}">
        <p14:creationId xmlns:p14="http://schemas.microsoft.com/office/powerpoint/2010/main" xmlns="" val="1130383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Programa </a:t>
            </a:r>
            <a:r>
              <a:rPr lang="es-ES" dirty="0" err="1"/>
              <a:t>I</a:t>
            </a:r>
            <a:r>
              <a:rPr lang="es-ES" dirty="0" err="1" smtClean="0"/>
              <a:t>nnocompra</a:t>
            </a:r>
            <a:r>
              <a:rPr lang="es-ES" dirty="0" smtClean="0"/>
              <a:t>: inyecta liquidez a las AAPP para llevar a cabo CPI. Cofinancia los proyectos con fondos FEDER.</a:t>
            </a:r>
          </a:p>
          <a:p>
            <a:r>
              <a:rPr lang="es-ES" dirty="0" smtClean="0"/>
              <a:t>Programa </a:t>
            </a:r>
            <a:r>
              <a:rPr lang="es-ES" dirty="0" err="1" smtClean="0"/>
              <a:t>Innodemanda</a:t>
            </a:r>
            <a:r>
              <a:rPr lang="es-ES" dirty="0" smtClean="0"/>
              <a:t>: financia la I+D que es necesaria para la optar al la licitación pública </a:t>
            </a:r>
            <a:r>
              <a:rPr lang="es-ES" dirty="0" err="1" smtClean="0"/>
              <a:t>cPI</a:t>
            </a:r>
            <a:r>
              <a:rPr lang="es-ES" dirty="0" smtClean="0"/>
              <a:t>. Este programa se gestiona a través del CDTI.</a:t>
            </a:r>
            <a:endParaRPr lang="es-ES" dirty="0"/>
          </a:p>
        </p:txBody>
      </p:sp>
      <p:sp>
        <p:nvSpPr>
          <p:cNvPr id="4" name="Marcador de número de diapositiva 3"/>
          <p:cNvSpPr>
            <a:spLocks noGrp="1"/>
          </p:cNvSpPr>
          <p:nvPr>
            <p:ph type="sldNum" sz="quarter" idx="10"/>
          </p:nvPr>
        </p:nvSpPr>
        <p:spPr/>
        <p:txBody>
          <a:bodyPr/>
          <a:lstStyle/>
          <a:p>
            <a:fld id="{452DFBD3-B696-4E22-A251-D1A361A8B0E6}" type="slidenum">
              <a:rPr lang="es-ES" smtClean="0"/>
              <a:pPr/>
              <a:t>7</a:t>
            </a:fld>
            <a:endParaRPr lang="es-ES"/>
          </a:p>
        </p:txBody>
      </p:sp>
    </p:spTree>
    <p:extLst>
      <p:ext uri="{BB962C8B-B14F-4D97-AF65-F5344CB8AC3E}">
        <p14:creationId xmlns:p14="http://schemas.microsoft.com/office/powerpoint/2010/main" xmlns="" val="3130598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a:xfrm>
            <a:off x="685800" y="4400549"/>
            <a:ext cx="5486400" cy="4284663"/>
          </a:xfrm>
        </p:spPr>
        <p:txBody>
          <a:bodyPr/>
          <a:lstStyle/>
          <a:p>
            <a:pPr algn="just"/>
            <a:r>
              <a:rPr lang="es-ES" altLang="es-ES" sz="1100" dirty="0" smtClean="0">
                <a:latin typeface="Arial" panose="020B0604020202020204" pitchFamily="34" charset="0"/>
              </a:rPr>
              <a:t>Cuando nos enfrentamos a la elaboración de un pliego para licitación pública, el primer aspecto que tenemos que tener en cuenta es el marco normativo por el cual se va a regir el mismo. En el caso de la compra pública innovadora, el marco normativo lo conforman la Ley LCSP, la Ley de Economía Sostenible y la Ley de la Ciencia, la Tecnología y la Innovación.  Una pregunta importante acerca de la compra pública pre comercial es: está sujeta al régimen general de la LSCSP. Y la respuesta es NO. Si bien debe respetar los principios de publicidad, concurrencia, transparencia, confidencialidad, igualdad y no discriminación, también debe articularse de tal manera  que se remuevan los obstáculos  que impiden promover la innovación desde la demanda pública. </a:t>
            </a:r>
          </a:p>
          <a:p>
            <a:pPr algn="just"/>
            <a:endParaRPr lang="es-ES" altLang="es-ES" sz="1100" dirty="0" smtClean="0">
              <a:latin typeface="Arial" panose="020B0604020202020204" pitchFamily="34" charset="0"/>
            </a:endParaRPr>
          </a:p>
          <a:p>
            <a:r>
              <a:rPr lang="es-ES" altLang="es-ES" sz="1100" dirty="0" smtClean="0">
                <a:latin typeface="Arial" panose="020B0604020202020204" pitchFamily="34" charset="0"/>
              </a:rPr>
              <a:t>Como hemos dicho anteriormente, el pliego debe redactarse de modo que se remuevan los obstáculos  que impiden promover la innovación desde la demanda pública. Uno de los factores a tener en cuenta, es que los departamentos de contratación de las administraciones públicas desconocen esta forma nueva de preparar licitaciones, y tienen que aprender como gestionar este tipo de contratos. El paso previo a la licitación, es realizar una consulta del mercado y conocer exactamente el “estado del arte” de la materia que nos ocupa. </a:t>
            </a:r>
          </a:p>
          <a:p>
            <a:endParaRPr lang="es-ES" altLang="es-ES" sz="1100" dirty="0" smtClean="0">
              <a:latin typeface="Arial" panose="020B0604020202020204" pitchFamily="34" charset="0"/>
            </a:endParaRPr>
          </a:p>
          <a:p>
            <a:r>
              <a:rPr lang="es-ES" altLang="es-ES" sz="1100" dirty="0" smtClean="0">
                <a:latin typeface="Arial" panose="020B0604020202020204" pitchFamily="34" charset="0"/>
              </a:rPr>
              <a:t>El pliego debe redactarse de forma innovadora evitando utilizar, en la medida de lo posible, los modelos preestablecidos en las AAPP.</a:t>
            </a:r>
          </a:p>
          <a:p>
            <a:endParaRPr lang="es-ES" altLang="es-ES" sz="1100" dirty="0" smtClean="0">
              <a:latin typeface="Arial" panose="020B0604020202020204" pitchFamily="34" charset="0"/>
            </a:endParaRPr>
          </a:p>
          <a:p>
            <a:r>
              <a:rPr lang="es-ES" altLang="es-ES" sz="1100" dirty="0" smtClean="0">
                <a:latin typeface="Arial" panose="020B0604020202020204" pitchFamily="34" charset="0"/>
              </a:rPr>
              <a:t>Un paso mandatorio en la redacción de cualquier pliego de compra es identificar y planificar las necesidades de la compra. Plantearnos la pregunta ¿Qué necesito? ¿Qué estoy buscando?</a:t>
            </a:r>
          </a:p>
          <a:p>
            <a:endParaRPr lang="es-ES" altLang="es-ES" dirty="0" smtClean="0">
              <a:latin typeface="Arial" panose="020B0604020202020204" pitchFamily="34" charset="0"/>
            </a:endParaRPr>
          </a:p>
          <a:p>
            <a:endParaRPr lang="es-ES" altLang="es-ES" dirty="0" smtClean="0">
              <a:latin typeface="Arial" panose="020B0604020202020204" pitchFamily="34" charset="0"/>
            </a:endParaRPr>
          </a:p>
          <a:p>
            <a:endParaRPr lang="es-ES" dirty="0"/>
          </a:p>
        </p:txBody>
      </p:sp>
      <p:sp>
        <p:nvSpPr>
          <p:cNvPr id="4" name="Marcador de número de diapositiva 3"/>
          <p:cNvSpPr>
            <a:spLocks noGrp="1"/>
          </p:cNvSpPr>
          <p:nvPr>
            <p:ph type="sldNum" sz="quarter" idx="10"/>
          </p:nvPr>
        </p:nvSpPr>
        <p:spPr/>
        <p:txBody>
          <a:bodyPr/>
          <a:lstStyle/>
          <a:p>
            <a:fld id="{452DFBD3-B696-4E22-A251-D1A361A8B0E6}" type="slidenum">
              <a:rPr lang="es-ES" smtClean="0"/>
              <a:pPr/>
              <a:t>19</a:t>
            </a:fld>
            <a:endParaRPr lang="es-ES"/>
          </a:p>
        </p:txBody>
      </p:sp>
    </p:spTree>
    <p:extLst>
      <p:ext uri="{BB962C8B-B14F-4D97-AF65-F5344CB8AC3E}">
        <p14:creationId xmlns:p14="http://schemas.microsoft.com/office/powerpoint/2010/main" xmlns="" val="126974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ltLang="es-ES" dirty="0" smtClean="0">
                <a:latin typeface="Arial" panose="020B0604020202020204" pitchFamily="34" charset="0"/>
              </a:rPr>
              <a:t>Para poder plantear bien la necesidad, hay que consultar al mercado, conocer el “estado del arte” de la materia que nos ocupa y conocer de primera mano, donde están los límites actuales del mercado y las verdaderas posibilidades de superar esos límites.</a:t>
            </a:r>
          </a:p>
          <a:p>
            <a:endParaRPr lang="es-ES" altLang="es-ES" dirty="0" smtClean="0">
              <a:latin typeface="Arial" panose="020B0604020202020204" pitchFamily="34" charset="0"/>
            </a:endParaRPr>
          </a:p>
          <a:p>
            <a:r>
              <a:rPr lang="es-ES" altLang="es-ES" dirty="0" smtClean="0">
                <a:latin typeface="Arial" panose="020B0604020202020204" pitchFamily="34" charset="0"/>
              </a:rPr>
              <a:t>Habrá que involucrar a todas las partes clave: investigadores, compradores, empresas, usuarios, etc.</a:t>
            </a:r>
          </a:p>
          <a:p>
            <a:endParaRPr lang="es-ES" dirty="0">
              <a:latin typeface="Arial" panose="020B0604020202020204" pitchFamily="34" charset="0"/>
            </a:endParaRPr>
          </a:p>
          <a:p>
            <a:r>
              <a:rPr lang="es-ES" altLang="es-ES" dirty="0" smtClean="0">
                <a:latin typeface="Arial" panose="020B0604020202020204" pitchFamily="34" charset="0"/>
              </a:rPr>
              <a:t>El pliego se debe redactar de manera que sea el mercado quien proponga las soluciones creativas e innovadoras, cuanto más especifiquemos técnicamente lo que buscamos, más estrechamos el camino de la innovación.</a:t>
            </a:r>
          </a:p>
          <a:p>
            <a:endParaRPr lang="es-ES" dirty="0"/>
          </a:p>
        </p:txBody>
      </p:sp>
      <p:sp>
        <p:nvSpPr>
          <p:cNvPr id="4" name="Marcador de número de diapositiva 3"/>
          <p:cNvSpPr>
            <a:spLocks noGrp="1"/>
          </p:cNvSpPr>
          <p:nvPr>
            <p:ph type="sldNum" sz="quarter" idx="10"/>
          </p:nvPr>
        </p:nvSpPr>
        <p:spPr/>
        <p:txBody>
          <a:bodyPr/>
          <a:lstStyle/>
          <a:p>
            <a:fld id="{452DFBD3-B696-4E22-A251-D1A361A8B0E6}" type="slidenum">
              <a:rPr lang="es-ES" smtClean="0"/>
              <a:pPr/>
              <a:t>21</a:t>
            </a:fld>
            <a:endParaRPr lang="es-ES"/>
          </a:p>
        </p:txBody>
      </p:sp>
    </p:spTree>
    <p:extLst>
      <p:ext uri="{BB962C8B-B14F-4D97-AF65-F5344CB8AC3E}">
        <p14:creationId xmlns:p14="http://schemas.microsoft.com/office/powerpoint/2010/main" xmlns="" val="2153773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S" altLang="es-ES" dirty="0" smtClean="0">
                <a:latin typeface="Arial" panose="020B0604020202020204" pitchFamily="34" charset="0"/>
              </a:rPr>
              <a:t>En este tipo de licitaciones no se busca el precio más bajo, sino la mejor relación calidad-precio. La mejor solución para nuestra demanda no tiene por qué ser la más barata, sino la más eficaz. Habrá soluciones que puedan resultar más costosas a priori, pero serán más ventajosas económicamente para el comprador cuando las implementen en sus sistemas.</a:t>
            </a:r>
          </a:p>
          <a:p>
            <a:endParaRPr lang="es-ES" dirty="0" smtClean="0"/>
          </a:p>
          <a:p>
            <a:r>
              <a:rPr lang="es-ES" altLang="es-ES" dirty="0" smtClean="0">
                <a:latin typeface="Arial" panose="020B0604020202020204" pitchFamily="34" charset="0"/>
              </a:rPr>
              <a:t>La empresa no asuma sola el riesgo de la innovación vs. Lo ya probado.</a:t>
            </a:r>
          </a:p>
          <a:p>
            <a:endParaRPr lang="es-ES" dirty="0"/>
          </a:p>
        </p:txBody>
      </p:sp>
      <p:sp>
        <p:nvSpPr>
          <p:cNvPr id="4" name="Marcador de número de diapositiva 3"/>
          <p:cNvSpPr>
            <a:spLocks noGrp="1"/>
          </p:cNvSpPr>
          <p:nvPr>
            <p:ph type="sldNum" sz="quarter" idx="10"/>
          </p:nvPr>
        </p:nvSpPr>
        <p:spPr/>
        <p:txBody>
          <a:bodyPr/>
          <a:lstStyle/>
          <a:p>
            <a:fld id="{452DFBD3-B696-4E22-A251-D1A361A8B0E6}" type="slidenum">
              <a:rPr lang="es-ES" smtClean="0"/>
              <a:pPr/>
              <a:t>22</a:t>
            </a:fld>
            <a:endParaRPr lang="es-ES"/>
          </a:p>
        </p:txBody>
      </p:sp>
    </p:spTree>
    <p:extLst>
      <p:ext uri="{BB962C8B-B14F-4D97-AF65-F5344CB8AC3E}">
        <p14:creationId xmlns:p14="http://schemas.microsoft.com/office/powerpoint/2010/main" xmlns="" val="3204028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8" name="7 Título"/>
          <p:cNvSpPr>
            <a:spLocks noGrp="1"/>
          </p:cNvSpPr>
          <p:nvPr>
            <p:ph type="ctrTitle"/>
          </p:nvPr>
        </p:nvSpPr>
        <p:spPr>
          <a:xfrm>
            <a:off x="1625600" y="3886200"/>
            <a:ext cx="9144000" cy="990600"/>
          </a:xfrm>
        </p:spPr>
        <p:txBody>
          <a:bodyPr anchor="t" anchorCtr="0"/>
          <a:lstStyle>
            <a:lvl1pPr algn="r">
              <a:defRPr sz="3200">
                <a:solidFill>
                  <a:schemeClr val="tx1"/>
                </a:solidFill>
              </a:defRPr>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1625600" y="5124450"/>
            <a:ext cx="9144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8534400" y="6355080"/>
            <a:ext cx="3048000" cy="365760"/>
          </a:xfrm>
        </p:spPr>
        <p:txBody>
          <a:bodyPr/>
          <a:lstStyle>
            <a:lvl1pPr>
              <a:defRPr sz="1400"/>
            </a:lvl1pPr>
          </a:lstStyle>
          <a:p>
            <a:fld id="{9629D9ED-06EF-47AF-B73C-CF4CF4AD5CF3}" type="datetime1">
              <a:rPr lang="es-ES" smtClean="0"/>
              <a:t>29/05/2014</a:t>
            </a:fld>
            <a:endParaRPr lang="es-ES"/>
          </a:p>
        </p:txBody>
      </p:sp>
      <p:sp>
        <p:nvSpPr>
          <p:cNvPr id="17" name="16 Marcador de pie de página"/>
          <p:cNvSpPr>
            <a:spLocks noGrp="1"/>
          </p:cNvSpPr>
          <p:nvPr>
            <p:ph type="ftr" sz="quarter" idx="11"/>
          </p:nvPr>
        </p:nvSpPr>
        <p:spPr>
          <a:xfrm>
            <a:off x="3864864" y="6355080"/>
            <a:ext cx="4632960" cy="365760"/>
          </a:xfrm>
        </p:spPr>
        <p:txBody>
          <a:bodyPr/>
          <a:lstStyle/>
          <a:p>
            <a:r>
              <a:rPr lang="es-ES" smtClean="0"/>
              <a:t>Universidad de Córdoba</a:t>
            </a:r>
            <a:endParaRPr lang="es-ES"/>
          </a:p>
        </p:txBody>
      </p:sp>
      <p:sp>
        <p:nvSpPr>
          <p:cNvPr id="29" name="28 Marcador de número de diapositiva"/>
          <p:cNvSpPr>
            <a:spLocks noGrp="1"/>
          </p:cNvSpPr>
          <p:nvPr>
            <p:ph type="sldNum" sz="quarter" idx="12"/>
          </p:nvPr>
        </p:nvSpPr>
        <p:spPr>
          <a:xfrm>
            <a:off x="1621536" y="6355080"/>
            <a:ext cx="1625600" cy="365760"/>
          </a:xfrm>
        </p:spPr>
        <p:txBody>
          <a:bodyPr/>
          <a:lstStyle/>
          <a:p>
            <a:fld id="{65B84AE9-8D90-407B-82EF-C31EF3120B7C}" type="slidenum">
              <a:rPr lang="es-ES" smtClean="0"/>
              <a:pPr/>
              <a:t>‹Nº›</a:t>
            </a:fld>
            <a:endParaRPr lang="es-ES"/>
          </a:p>
        </p:txBody>
      </p:sp>
      <p:sp>
        <p:nvSpPr>
          <p:cNvPr id="21" name="20 Rectángulo"/>
          <p:cNvSpPr/>
          <p:nvPr/>
        </p:nvSpPr>
        <p:spPr>
          <a:xfrm>
            <a:off x="1206500" y="3648075"/>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32 Rectángulo"/>
          <p:cNvSpPr/>
          <p:nvPr/>
        </p:nvSpPr>
        <p:spPr>
          <a:xfrm>
            <a:off x="1219200" y="5048250"/>
            <a:ext cx="97536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21 Rectángulo"/>
          <p:cNvSpPr/>
          <p:nvPr/>
        </p:nvSpPr>
        <p:spPr>
          <a:xfrm>
            <a:off x="1206500" y="3648075"/>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Rectángulo"/>
          <p:cNvSpPr/>
          <p:nvPr/>
        </p:nvSpPr>
        <p:spPr>
          <a:xfrm>
            <a:off x="1219200" y="5048250"/>
            <a:ext cx="3048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304DFB6-81BC-4D09-A81E-ACC49D22BF42}" type="datetime1">
              <a:rPr lang="es-ES" smtClean="0"/>
              <a:t>29/05/2014</a:t>
            </a:fld>
            <a:endParaRPr lang="es-ES"/>
          </a:p>
        </p:txBody>
      </p:sp>
      <p:sp>
        <p:nvSpPr>
          <p:cNvPr id="5" name="4 Marcador de pie de página"/>
          <p:cNvSpPr>
            <a:spLocks noGrp="1"/>
          </p:cNvSpPr>
          <p:nvPr>
            <p:ph type="ftr" sz="quarter" idx="11"/>
          </p:nvPr>
        </p:nvSpPr>
        <p:spPr/>
        <p:txBody>
          <a:bodyPr/>
          <a:lstStyle/>
          <a:p>
            <a:r>
              <a:rPr lang="es-ES" smtClean="0"/>
              <a:t>Universidad de Córdoba</a:t>
            </a:r>
            <a:endParaRPr lang="es-ES"/>
          </a:p>
        </p:txBody>
      </p:sp>
      <p:sp>
        <p:nvSpPr>
          <p:cNvPr id="6" name="5 Marcador de número de diapositiva"/>
          <p:cNvSpPr>
            <a:spLocks noGrp="1"/>
          </p:cNvSpPr>
          <p:nvPr>
            <p:ph type="sldNum" sz="quarter" idx="12"/>
          </p:nvPr>
        </p:nvSpPr>
        <p:spPr/>
        <p:txBody>
          <a:bodyPr/>
          <a:lstStyle/>
          <a:p>
            <a:fld id="{65B84AE9-8D90-407B-82EF-C31EF3120B7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609600" y="274639"/>
            <a:ext cx="8026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592D5892-6632-446E-A490-B4C12B929528}" type="datetime1">
              <a:rPr lang="es-ES" smtClean="0"/>
              <a:t>29/05/2014</a:t>
            </a:fld>
            <a:endParaRPr lang="es-ES"/>
          </a:p>
        </p:txBody>
      </p:sp>
      <p:sp>
        <p:nvSpPr>
          <p:cNvPr id="5" name="4 Marcador de pie de página"/>
          <p:cNvSpPr>
            <a:spLocks noGrp="1"/>
          </p:cNvSpPr>
          <p:nvPr>
            <p:ph type="ftr" sz="quarter" idx="11"/>
          </p:nvPr>
        </p:nvSpPr>
        <p:spPr/>
        <p:txBody>
          <a:bodyPr/>
          <a:lstStyle/>
          <a:p>
            <a:r>
              <a:rPr lang="es-ES" smtClean="0"/>
              <a:t>Universidad de Córdoba</a:t>
            </a:r>
            <a:endParaRPr lang="es-ES"/>
          </a:p>
        </p:txBody>
      </p:sp>
      <p:sp>
        <p:nvSpPr>
          <p:cNvPr id="6" name="5 Marcador de número de diapositiva"/>
          <p:cNvSpPr>
            <a:spLocks noGrp="1"/>
          </p:cNvSpPr>
          <p:nvPr>
            <p:ph type="sldNum" sz="quarter" idx="12"/>
          </p:nvPr>
        </p:nvSpPr>
        <p:spPr/>
        <p:txBody>
          <a:bodyPr/>
          <a:lstStyle/>
          <a:p>
            <a:fld id="{65B84AE9-8D90-407B-82EF-C31EF3120B7C}" type="slidenum">
              <a:rPr lang="es-ES" smtClean="0"/>
              <a:pPr/>
              <a:t>‹Nº›</a:t>
            </a:fld>
            <a:endParaRPr lang="es-ES"/>
          </a:p>
        </p:txBody>
      </p:sp>
      <p:sp>
        <p:nvSpPr>
          <p:cNvPr id="7" name="6 Conector recto"/>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7 Triángulo isósceles"/>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Conector recto"/>
          <p:cNvSpPr>
            <a:spLocks noChangeShapeType="1"/>
          </p:cNvSpPr>
          <p:nvPr/>
        </p:nvSpPr>
        <p:spPr bwMode="auto">
          <a:xfrm rot="5400000">
            <a:off x="5814836"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59733860-3FD0-4C9A-9254-AF0EBB3478E0}" type="datetime1">
              <a:rPr lang="es-ES" smtClean="0"/>
              <a:t>29/05/2014</a:t>
            </a:fld>
            <a:endParaRPr lang="es-ES"/>
          </a:p>
        </p:txBody>
      </p:sp>
      <p:sp>
        <p:nvSpPr>
          <p:cNvPr id="5" name="4 Marcador de pie de página"/>
          <p:cNvSpPr>
            <a:spLocks noGrp="1"/>
          </p:cNvSpPr>
          <p:nvPr>
            <p:ph type="ftr" sz="quarter" idx="11"/>
          </p:nvPr>
        </p:nvSpPr>
        <p:spPr/>
        <p:txBody>
          <a:bodyPr/>
          <a:lstStyle/>
          <a:p>
            <a:r>
              <a:rPr lang="es-ES" smtClean="0"/>
              <a:t>Universidad de Córdoba</a:t>
            </a:r>
            <a:endParaRPr lang="es-ES"/>
          </a:p>
        </p:txBody>
      </p:sp>
      <p:sp>
        <p:nvSpPr>
          <p:cNvPr id="6" name="5 Marcador de número de diapositiva"/>
          <p:cNvSpPr>
            <a:spLocks noGrp="1"/>
          </p:cNvSpPr>
          <p:nvPr>
            <p:ph type="sldNum" sz="quarter" idx="12"/>
          </p:nvPr>
        </p:nvSpPr>
        <p:spPr/>
        <p:txBody>
          <a:bodyPr/>
          <a:lstStyle/>
          <a:p>
            <a:fld id="{65B84AE9-8D90-407B-82EF-C31EF3120B7C}" type="slidenum">
              <a:rPr lang="es-ES" smtClean="0"/>
              <a:pPr/>
              <a:t>‹Nº›</a:t>
            </a:fld>
            <a:endParaRPr lang="es-ES"/>
          </a:p>
        </p:txBody>
      </p:sp>
      <p:sp>
        <p:nvSpPr>
          <p:cNvPr id="8" name="7 Marcador de contenido"/>
          <p:cNvSpPr>
            <a:spLocks noGrp="1"/>
          </p:cNvSpPr>
          <p:nvPr>
            <p:ph sz="quarter" idx="1"/>
          </p:nvPr>
        </p:nvSpPr>
        <p:spPr>
          <a:xfrm>
            <a:off x="609600" y="1219200"/>
            <a:ext cx="10972800" cy="493776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625600" y="2971800"/>
            <a:ext cx="9144000" cy="1066800"/>
          </a:xfrm>
        </p:spPr>
        <p:txBody>
          <a:bodyPr anchor="t" anchorCtr="0"/>
          <a:lstStyle>
            <a:lvl1pPr algn="r">
              <a:buNone/>
              <a:defRPr sz="3200" b="0"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727200" y="4267200"/>
            <a:ext cx="90424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a:xfrm>
            <a:off x="8534400" y="6355080"/>
            <a:ext cx="3048000" cy="365760"/>
          </a:xfrm>
        </p:spPr>
        <p:txBody>
          <a:bodyPr/>
          <a:lstStyle/>
          <a:p>
            <a:fld id="{1A71D268-712A-43A1-A00F-BC26568BE9C9}" type="datetime1">
              <a:rPr lang="es-ES" smtClean="0"/>
              <a:t>29/05/2014</a:t>
            </a:fld>
            <a:endParaRPr lang="es-ES"/>
          </a:p>
        </p:txBody>
      </p:sp>
      <p:sp>
        <p:nvSpPr>
          <p:cNvPr id="5" name="4 Marcador de pie de página"/>
          <p:cNvSpPr>
            <a:spLocks noGrp="1"/>
          </p:cNvSpPr>
          <p:nvPr>
            <p:ph type="ftr" sz="quarter" idx="11"/>
          </p:nvPr>
        </p:nvSpPr>
        <p:spPr>
          <a:xfrm>
            <a:off x="3864864" y="6355080"/>
            <a:ext cx="4632960" cy="365760"/>
          </a:xfrm>
        </p:spPr>
        <p:txBody>
          <a:bodyPr/>
          <a:lstStyle/>
          <a:p>
            <a:r>
              <a:rPr lang="es-ES" smtClean="0"/>
              <a:t>Universidad de Córdoba</a:t>
            </a:r>
            <a:endParaRPr lang="es-ES"/>
          </a:p>
        </p:txBody>
      </p:sp>
      <p:sp>
        <p:nvSpPr>
          <p:cNvPr id="6" name="5 Marcador de número de diapositiva"/>
          <p:cNvSpPr>
            <a:spLocks noGrp="1"/>
          </p:cNvSpPr>
          <p:nvPr>
            <p:ph type="sldNum" sz="quarter" idx="12"/>
          </p:nvPr>
        </p:nvSpPr>
        <p:spPr>
          <a:xfrm>
            <a:off x="1426464" y="6355080"/>
            <a:ext cx="2027936" cy="365760"/>
          </a:xfrm>
        </p:spPr>
        <p:txBody>
          <a:bodyPr/>
          <a:lstStyle/>
          <a:p>
            <a:fld id="{65B84AE9-8D90-407B-82EF-C31EF3120B7C}" type="slidenum">
              <a:rPr lang="es-ES" smtClean="0"/>
              <a:pPr/>
              <a:t>‹Nº›</a:t>
            </a:fld>
            <a:endParaRPr lang="es-ES"/>
          </a:p>
        </p:txBody>
      </p:sp>
      <p:sp>
        <p:nvSpPr>
          <p:cNvPr id="7" name="6 Rectángulo"/>
          <p:cNvSpPr/>
          <p:nvPr/>
        </p:nvSpPr>
        <p:spPr>
          <a:xfrm>
            <a:off x="1219200" y="2819400"/>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1219200" y="2819400"/>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28600"/>
            <a:ext cx="10972800" cy="914400"/>
          </a:xfrm>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2A5FE42E-B250-4DDB-9D3C-BF2A6F42CBE0}" type="datetime1">
              <a:rPr lang="es-ES" smtClean="0"/>
              <a:t>29/05/2014</a:t>
            </a:fld>
            <a:endParaRPr lang="es-ES"/>
          </a:p>
        </p:txBody>
      </p:sp>
      <p:sp>
        <p:nvSpPr>
          <p:cNvPr id="6" name="5 Marcador de pie de página"/>
          <p:cNvSpPr>
            <a:spLocks noGrp="1"/>
          </p:cNvSpPr>
          <p:nvPr>
            <p:ph type="ftr" sz="quarter" idx="11"/>
          </p:nvPr>
        </p:nvSpPr>
        <p:spPr/>
        <p:txBody>
          <a:bodyPr/>
          <a:lstStyle/>
          <a:p>
            <a:r>
              <a:rPr lang="es-ES" smtClean="0"/>
              <a:t>Universidad de Córdoba</a:t>
            </a:r>
            <a:endParaRPr lang="es-ES"/>
          </a:p>
        </p:txBody>
      </p:sp>
      <p:sp>
        <p:nvSpPr>
          <p:cNvPr id="7" name="6 Marcador de número de diapositiva"/>
          <p:cNvSpPr>
            <a:spLocks noGrp="1"/>
          </p:cNvSpPr>
          <p:nvPr>
            <p:ph type="sldNum" sz="quarter" idx="12"/>
          </p:nvPr>
        </p:nvSpPr>
        <p:spPr/>
        <p:txBody>
          <a:bodyPr/>
          <a:lstStyle/>
          <a:p>
            <a:fld id="{65B84AE9-8D90-407B-82EF-C31EF3120B7C}" type="slidenum">
              <a:rPr lang="es-ES" smtClean="0"/>
              <a:pPr/>
              <a:t>‹Nº›</a:t>
            </a:fld>
            <a:endParaRPr lang="es-ES"/>
          </a:p>
        </p:txBody>
      </p:sp>
      <p:sp>
        <p:nvSpPr>
          <p:cNvPr id="9" name="8 Marcador de contenido"/>
          <p:cNvSpPr>
            <a:spLocks noGrp="1"/>
          </p:cNvSpPr>
          <p:nvPr>
            <p:ph sz="quarter" idx="1"/>
          </p:nvPr>
        </p:nvSpPr>
        <p:spPr>
          <a:xfrm>
            <a:off x="609600" y="1219200"/>
            <a:ext cx="5388864" cy="493776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6176264" y="1216152"/>
            <a:ext cx="5388864" cy="493776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28600"/>
            <a:ext cx="10972800" cy="9144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09600" y="1285875"/>
            <a:ext cx="5386917"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6197601" y="1295400"/>
            <a:ext cx="5389033"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20C7E2BB-7358-40DC-8F7B-653E55D27639}" type="datetime1">
              <a:rPr lang="es-ES" smtClean="0"/>
              <a:t>29/05/2014</a:t>
            </a:fld>
            <a:endParaRPr lang="es-ES"/>
          </a:p>
        </p:txBody>
      </p:sp>
      <p:sp>
        <p:nvSpPr>
          <p:cNvPr id="8" name="7 Marcador de pie de página"/>
          <p:cNvSpPr>
            <a:spLocks noGrp="1"/>
          </p:cNvSpPr>
          <p:nvPr>
            <p:ph type="ftr" sz="quarter" idx="11"/>
          </p:nvPr>
        </p:nvSpPr>
        <p:spPr/>
        <p:txBody>
          <a:bodyPr/>
          <a:lstStyle/>
          <a:p>
            <a:r>
              <a:rPr lang="es-ES" smtClean="0"/>
              <a:t>Universidad de Córdoba</a:t>
            </a:r>
            <a:endParaRPr lang="es-ES"/>
          </a:p>
        </p:txBody>
      </p:sp>
      <p:sp>
        <p:nvSpPr>
          <p:cNvPr id="9" name="8 Marcador de número de diapositiva"/>
          <p:cNvSpPr>
            <a:spLocks noGrp="1"/>
          </p:cNvSpPr>
          <p:nvPr>
            <p:ph type="sldNum" sz="quarter" idx="12"/>
          </p:nvPr>
        </p:nvSpPr>
        <p:spPr/>
        <p:txBody>
          <a:bodyPr/>
          <a:lstStyle/>
          <a:p>
            <a:fld id="{65B84AE9-8D90-407B-82EF-C31EF3120B7C}" type="slidenum">
              <a:rPr lang="es-ES" smtClean="0"/>
              <a:pPr/>
              <a:t>‹Nº›</a:t>
            </a:fld>
            <a:endParaRPr lang="es-ES"/>
          </a:p>
        </p:txBody>
      </p:sp>
      <p:sp>
        <p:nvSpPr>
          <p:cNvPr id="11" name="10 Marcador de contenido"/>
          <p:cNvSpPr>
            <a:spLocks noGrp="1"/>
          </p:cNvSpPr>
          <p:nvPr>
            <p:ph sz="quarter" idx="2"/>
          </p:nvPr>
        </p:nvSpPr>
        <p:spPr>
          <a:xfrm>
            <a:off x="609600" y="2133600"/>
            <a:ext cx="5384800" cy="4038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6197600" y="2133600"/>
            <a:ext cx="5384800" cy="4038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28600"/>
            <a:ext cx="10972800" cy="914400"/>
          </a:xfrm>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7907DDBE-268F-4FE5-A5CB-4BB8706157EC}" type="datetime1">
              <a:rPr lang="es-ES" smtClean="0"/>
              <a:t>29/05/2014</a:t>
            </a:fld>
            <a:endParaRPr lang="es-ES"/>
          </a:p>
        </p:txBody>
      </p:sp>
      <p:sp>
        <p:nvSpPr>
          <p:cNvPr id="4" name="3 Marcador de pie de página"/>
          <p:cNvSpPr>
            <a:spLocks noGrp="1"/>
          </p:cNvSpPr>
          <p:nvPr>
            <p:ph type="ftr" sz="quarter" idx="11"/>
          </p:nvPr>
        </p:nvSpPr>
        <p:spPr/>
        <p:txBody>
          <a:bodyPr/>
          <a:lstStyle/>
          <a:p>
            <a:r>
              <a:rPr lang="es-ES" smtClean="0"/>
              <a:t>Universidad de Córdoba</a:t>
            </a:r>
            <a:endParaRPr lang="es-ES"/>
          </a:p>
        </p:txBody>
      </p:sp>
      <p:sp>
        <p:nvSpPr>
          <p:cNvPr id="5" name="4 Marcador de número de diapositiva"/>
          <p:cNvSpPr>
            <a:spLocks noGrp="1"/>
          </p:cNvSpPr>
          <p:nvPr>
            <p:ph type="sldNum" sz="quarter" idx="12"/>
          </p:nvPr>
        </p:nvSpPr>
        <p:spPr/>
        <p:txBody>
          <a:bodyPr/>
          <a:lstStyle/>
          <a:p>
            <a:fld id="{65B84AE9-8D90-407B-82EF-C31EF3120B7C}" type="slidenum">
              <a:rPr lang="es-ES" smtClean="0"/>
              <a:pPr/>
              <a:t>‹Nº›</a:t>
            </a:fld>
            <a:endParaRPr lang="es-ES"/>
          </a:p>
        </p:txBody>
      </p:sp>
      <p:sp>
        <p:nvSpPr>
          <p:cNvPr id="6" name="5 Triángulo isósceles"/>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9290618-F157-4A94-B46B-A1DBD5A6F0C5}" type="datetime1">
              <a:rPr lang="es-ES" smtClean="0"/>
              <a:t>29/05/2014</a:t>
            </a:fld>
            <a:endParaRPr lang="es-ES"/>
          </a:p>
        </p:txBody>
      </p:sp>
      <p:sp>
        <p:nvSpPr>
          <p:cNvPr id="3" name="2 Marcador de pie de página"/>
          <p:cNvSpPr>
            <a:spLocks noGrp="1"/>
          </p:cNvSpPr>
          <p:nvPr>
            <p:ph type="ftr" sz="quarter" idx="11"/>
          </p:nvPr>
        </p:nvSpPr>
        <p:spPr/>
        <p:txBody>
          <a:bodyPr/>
          <a:lstStyle/>
          <a:p>
            <a:r>
              <a:rPr lang="es-ES" smtClean="0"/>
              <a:t>Universidad de Córdoba</a:t>
            </a:r>
            <a:endParaRPr lang="es-ES"/>
          </a:p>
        </p:txBody>
      </p:sp>
      <p:sp>
        <p:nvSpPr>
          <p:cNvPr id="4" name="3 Marcador de número de diapositiva"/>
          <p:cNvSpPr>
            <a:spLocks noGrp="1"/>
          </p:cNvSpPr>
          <p:nvPr>
            <p:ph type="sldNum" sz="quarter" idx="12"/>
          </p:nvPr>
        </p:nvSpPr>
        <p:spPr/>
        <p:txBody>
          <a:bodyPr/>
          <a:lstStyle/>
          <a:p>
            <a:fld id="{65B84AE9-8D90-407B-82EF-C31EF3120B7C}" type="slidenum">
              <a:rPr lang="es-ES" smtClean="0"/>
              <a:pPr/>
              <a:t>‹Nº›</a:t>
            </a:fld>
            <a:endParaRPr lang="es-ES"/>
          </a:p>
        </p:txBody>
      </p:sp>
      <p:sp>
        <p:nvSpPr>
          <p:cNvPr id="5" name="4 Conector recto"/>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5 Triángulo isósceles"/>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8432800" y="304800"/>
            <a:ext cx="3352800" cy="838200"/>
          </a:xfrm>
        </p:spPr>
        <p:txBody>
          <a:bodyPr anchor="b" anchorCtr="0">
            <a:noAutofit/>
          </a:bodyPr>
          <a:lstStyle>
            <a:lvl1pPr algn="l">
              <a:buNone/>
              <a:defRPr sz="2000" b="1">
                <a:solidFill>
                  <a:schemeClr val="tx2"/>
                </a:solidFill>
                <a:latin typeface="+mn-lt"/>
                <a:ea typeface="+mn-ea"/>
                <a:cs typeface="+mn-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8432800" y="1219201"/>
            <a:ext cx="33528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35781401-C84E-4CF4-8C3A-E7726ED5CE4D}" type="datetime1">
              <a:rPr lang="es-ES" smtClean="0"/>
              <a:t>29/05/2014</a:t>
            </a:fld>
            <a:endParaRPr lang="es-ES"/>
          </a:p>
        </p:txBody>
      </p:sp>
      <p:sp>
        <p:nvSpPr>
          <p:cNvPr id="6" name="5 Marcador de pie de página"/>
          <p:cNvSpPr>
            <a:spLocks noGrp="1"/>
          </p:cNvSpPr>
          <p:nvPr>
            <p:ph type="ftr" sz="quarter" idx="11"/>
          </p:nvPr>
        </p:nvSpPr>
        <p:spPr/>
        <p:txBody>
          <a:bodyPr/>
          <a:lstStyle/>
          <a:p>
            <a:r>
              <a:rPr lang="es-ES" smtClean="0"/>
              <a:t>Universidad de Córdoba</a:t>
            </a:r>
            <a:endParaRPr lang="es-ES"/>
          </a:p>
        </p:txBody>
      </p:sp>
      <p:sp>
        <p:nvSpPr>
          <p:cNvPr id="7" name="6 Marcador de número de diapositiva"/>
          <p:cNvSpPr>
            <a:spLocks noGrp="1"/>
          </p:cNvSpPr>
          <p:nvPr>
            <p:ph type="sldNum" sz="quarter" idx="12"/>
          </p:nvPr>
        </p:nvSpPr>
        <p:spPr/>
        <p:txBody>
          <a:bodyPr/>
          <a:lstStyle/>
          <a:p>
            <a:fld id="{65B84AE9-8D90-407B-82EF-C31EF3120B7C}" type="slidenum">
              <a:rPr lang="es-ES" smtClean="0"/>
              <a:pPr/>
              <a:t>‹Nº›</a:t>
            </a:fld>
            <a:endParaRPr lang="es-ES"/>
          </a:p>
        </p:txBody>
      </p:sp>
      <p:sp>
        <p:nvSpPr>
          <p:cNvPr id="8" name="7 Conector recto"/>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Conector recto"/>
          <p:cNvSpPr>
            <a:spLocks noChangeShapeType="1"/>
          </p:cNvSpPr>
          <p:nvPr/>
        </p:nvSpPr>
        <p:spPr bwMode="auto">
          <a:xfrm rot="5400000">
            <a:off x="5220033"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Triángulo isósceles"/>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Marcador de contenido"/>
          <p:cNvSpPr>
            <a:spLocks noGrp="1"/>
          </p:cNvSpPr>
          <p:nvPr>
            <p:ph sz="quarter" idx="1"/>
          </p:nvPr>
        </p:nvSpPr>
        <p:spPr>
          <a:xfrm>
            <a:off x="406400" y="304800"/>
            <a:ext cx="7620000" cy="5715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500856"/>
            <a:ext cx="10972800" cy="674688"/>
          </a:xfrm>
          <a:ln>
            <a:solidFill>
              <a:schemeClr val="accent1"/>
            </a:solidFill>
          </a:ln>
        </p:spPr>
        <p:txBody>
          <a:bodyPr lIns="274320" anchor="ctr"/>
          <a:lstStyle>
            <a:lvl1pPr algn="r">
              <a:buNone/>
              <a:defRPr sz="2000" b="0">
                <a:solidFill>
                  <a:schemeClr val="tx1"/>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609600" y="1905000"/>
            <a:ext cx="10972800" cy="4270248"/>
          </a:xfrm>
          <a:solidFill>
            <a:schemeClr val="tx1">
              <a:shade val="50000"/>
            </a:schemeClr>
          </a:solidFill>
          <a:ln>
            <a:noFill/>
          </a:ln>
          <a:effectLst/>
        </p:spPr>
        <p:txBody>
          <a:bodyPr/>
          <a:lstStyle>
            <a:lvl1pPr marL="0" indent="0">
              <a:spcBef>
                <a:spcPts val="600"/>
              </a:spcBef>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09600" y="1219200"/>
            <a:ext cx="109728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1B997F1B-6D38-4E39-AF33-7E9210D50D54}" type="datetime1">
              <a:rPr lang="es-ES" smtClean="0"/>
              <a:t>29/05/2014</a:t>
            </a:fld>
            <a:endParaRPr lang="es-ES"/>
          </a:p>
        </p:txBody>
      </p:sp>
      <p:sp>
        <p:nvSpPr>
          <p:cNvPr id="6" name="5 Marcador de pie de página"/>
          <p:cNvSpPr>
            <a:spLocks noGrp="1"/>
          </p:cNvSpPr>
          <p:nvPr>
            <p:ph type="ftr" sz="quarter" idx="11"/>
          </p:nvPr>
        </p:nvSpPr>
        <p:spPr/>
        <p:txBody>
          <a:bodyPr/>
          <a:lstStyle/>
          <a:p>
            <a:r>
              <a:rPr lang="es-ES" smtClean="0"/>
              <a:t>Universidad de Córdoba</a:t>
            </a:r>
            <a:endParaRPr lang="es-ES"/>
          </a:p>
        </p:txBody>
      </p:sp>
      <p:sp>
        <p:nvSpPr>
          <p:cNvPr id="7" name="6 Marcador de número de diapositiva"/>
          <p:cNvSpPr>
            <a:spLocks noGrp="1"/>
          </p:cNvSpPr>
          <p:nvPr>
            <p:ph type="sldNum" sz="quarter" idx="12"/>
          </p:nvPr>
        </p:nvSpPr>
        <p:spPr/>
        <p:txBody>
          <a:bodyPr/>
          <a:lstStyle/>
          <a:p>
            <a:fld id="{65B84AE9-8D90-407B-82EF-C31EF3120B7C}" type="slidenum">
              <a:rPr lang="es-ES" smtClean="0"/>
              <a:pPr/>
              <a:t>‹Nº›</a:t>
            </a:fld>
            <a:endParaRPr lang="es-ES"/>
          </a:p>
        </p:txBody>
      </p:sp>
      <p:sp>
        <p:nvSpPr>
          <p:cNvPr id="8" name="7 Conector recto"/>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8 Triángulo isósceles"/>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609600" y="500856"/>
            <a:ext cx="24384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11000"/>
            <a:lum/>
          </a:blip>
          <a:srcRect/>
          <a:stretch>
            <a:fillRect t="-1000" b="-1000"/>
          </a:stretch>
        </a:blipFill>
        <a:effectLst/>
      </p:bgPr>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609600" y="152400"/>
            <a:ext cx="10972800" cy="990600"/>
          </a:xfrm>
          <a:prstGeom prst="rect">
            <a:avLst/>
          </a:prstGeom>
        </p:spPr>
        <p:txBody>
          <a:bodyPr vert="horz" anchor="b" anchorCtr="0">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609600" y="1219200"/>
            <a:ext cx="10972800" cy="4910328"/>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8534400" y="6356350"/>
            <a:ext cx="3052064" cy="365760"/>
          </a:xfrm>
          <a:prstGeom prst="rect">
            <a:avLst/>
          </a:prstGeom>
        </p:spPr>
        <p:txBody>
          <a:bodyPr vert="horz"/>
          <a:lstStyle>
            <a:lvl1pPr algn="l" eaLnBrk="1" latinLnBrk="0" hangingPunct="1">
              <a:defRPr kumimoji="0" sz="1400">
                <a:solidFill>
                  <a:schemeClr val="tx2"/>
                </a:solidFill>
              </a:defRPr>
            </a:lvl1pPr>
          </a:lstStyle>
          <a:p>
            <a:fld id="{FB2B500B-5545-423C-961C-689D7F18013B}" type="datetime1">
              <a:rPr lang="es-ES" smtClean="0"/>
              <a:t>29/05/2014</a:t>
            </a:fld>
            <a:endParaRPr lang="es-ES"/>
          </a:p>
        </p:txBody>
      </p:sp>
      <p:sp>
        <p:nvSpPr>
          <p:cNvPr id="3" name="2 Marcador de pie de página"/>
          <p:cNvSpPr>
            <a:spLocks noGrp="1"/>
          </p:cNvSpPr>
          <p:nvPr>
            <p:ph type="ftr" sz="quarter" idx="3"/>
          </p:nvPr>
        </p:nvSpPr>
        <p:spPr>
          <a:xfrm>
            <a:off x="3864864" y="6356350"/>
            <a:ext cx="4673600" cy="365760"/>
          </a:xfrm>
          <a:prstGeom prst="rect">
            <a:avLst/>
          </a:prstGeom>
        </p:spPr>
        <p:txBody>
          <a:bodyPr vert="horz"/>
          <a:lstStyle>
            <a:lvl1pPr algn="r" eaLnBrk="1" latinLnBrk="0" hangingPunct="1">
              <a:defRPr kumimoji="0" sz="1400">
                <a:solidFill>
                  <a:schemeClr val="tx2"/>
                </a:solidFill>
              </a:defRPr>
            </a:lvl1pPr>
          </a:lstStyle>
          <a:p>
            <a:r>
              <a:rPr lang="es-ES" smtClean="0"/>
              <a:t>Universidad de Córdoba</a:t>
            </a:r>
            <a:endParaRPr lang="es-ES"/>
          </a:p>
        </p:txBody>
      </p:sp>
      <p:sp>
        <p:nvSpPr>
          <p:cNvPr id="23" name="22 Marcador de número de diapositiva"/>
          <p:cNvSpPr>
            <a:spLocks noGrp="1"/>
          </p:cNvSpPr>
          <p:nvPr>
            <p:ph type="sldNum" sz="quarter" idx="4"/>
          </p:nvPr>
        </p:nvSpPr>
        <p:spPr>
          <a:xfrm>
            <a:off x="816864" y="6356350"/>
            <a:ext cx="2641600" cy="365760"/>
          </a:xfrm>
          <a:prstGeom prst="rect">
            <a:avLst/>
          </a:prstGeom>
        </p:spPr>
        <p:txBody>
          <a:bodyPr vert="horz"/>
          <a:lstStyle>
            <a:lvl1pPr algn="l" eaLnBrk="1" latinLnBrk="0" hangingPunct="1">
              <a:defRPr kumimoji="0" sz="1400">
                <a:solidFill>
                  <a:schemeClr val="tx2"/>
                </a:solidFill>
              </a:defRPr>
            </a:lvl1pPr>
          </a:lstStyle>
          <a:p>
            <a:fld id="{65B84AE9-8D90-407B-82EF-C31EF3120B7C}" type="slidenum">
              <a:rPr lang="es-ES" smtClean="0"/>
              <a:pPr/>
              <a:t>‹Nº›</a:t>
            </a:fld>
            <a:endParaRPr lang="es-ES"/>
          </a:p>
        </p:txBody>
      </p:sp>
      <p:sp>
        <p:nvSpPr>
          <p:cNvPr id="28" name="27 Conector recto"/>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28 Conector recto"/>
          <p:cNvSpPr>
            <a:spLocks noChangeShapeType="1"/>
          </p:cNvSpPr>
          <p:nvPr/>
        </p:nvSpPr>
        <p:spPr bwMode="auto">
          <a:xfrm>
            <a:off x="609600" y="1143000"/>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Triángulo isósceles"/>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diagramQuickStyle" Target="../diagrams/quickStyle10.xml"/><Relationship Id="rId3" Type="http://schemas.openxmlformats.org/officeDocument/2006/relationships/diagramLayout" Target="../diagrams/layout9.xml"/><Relationship Id="rId7" Type="http://schemas.openxmlformats.org/officeDocument/2006/relationships/diagramLayout" Target="../diagrams/layout10.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openxmlformats.org/officeDocument/2006/relationships/diagramData" Target="../diagrams/data10.xml"/><Relationship Id="rId5" Type="http://schemas.openxmlformats.org/officeDocument/2006/relationships/diagramColors" Target="../diagrams/colors9.xml"/><Relationship Id="rId4" Type="http://schemas.openxmlformats.org/officeDocument/2006/relationships/diagramQuickStyle" Target="../diagrams/quickStyle9.xml"/><Relationship Id="rId9" Type="http://schemas.openxmlformats.org/officeDocument/2006/relationships/diagramColors" Target="../diagrams/colors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b="1" dirty="0" smtClean="0">
                <a:solidFill>
                  <a:srgbClr val="C00000"/>
                </a:solidFill>
              </a:rPr>
              <a:t>COMPRA PÚBLICA INNOVADORA</a:t>
            </a:r>
            <a:endParaRPr lang="es-ES" b="1" dirty="0">
              <a:solidFill>
                <a:srgbClr val="C00000"/>
              </a:solidFill>
            </a:endParaRPr>
          </a:p>
        </p:txBody>
      </p:sp>
      <p:sp>
        <p:nvSpPr>
          <p:cNvPr id="3" name="Subtítulo 2"/>
          <p:cNvSpPr>
            <a:spLocks noGrp="1"/>
          </p:cNvSpPr>
          <p:nvPr>
            <p:ph type="subTitle" idx="1"/>
          </p:nvPr>
        </p:nvSpPr>
        <p:spPr/>
        <p:txBody>
          <a:bodyPr/>
          <a:lstStyle/>
          <a:p>
            <a:r>
              <a:rPr lang="es-ES" dirty="0" smtClean="0"/>
              <a:t>Universidad de Córdoba</a:t>
            </a:r>
            <a:endParaRPr lang="es-ES" dirty="0"/>
          </a:p>
        </p:txBody>
      </p:sp>
      <p:sp>
        <p:nvSpPr>
          <p:cNvPr id="7" name="6 Marcador de número de diapositiva"/>
          <p:cNvSpPr>
            <a:spLocks noGrp="1"/>
          </p:cNvSpPr>
          <p:nvPr>
            <p:ph type="sldNum" sz="quarter" idx="12"/>
          </p:nvPr>
        </p:nvSpPr>
        <p:spPr/>
        <p:txBody>
          <a:bodyPr/>
          <a:lstStyle/>
          <a:p>
            <a:fld id="{65B84AE9-8D90-407B-82EF-C31EF3120B7C}" type="slidenum">
              <a:rPr lang="es-ES" smtClean="0"/>
              <a:pPr/>
              <a:t>1</a:t>
            </a:fld>
            <a:endParaRPr lang="es-ES"/>
          </a:p>
        </p:txBody>
      </p:sp>
    </p:spTree>
    <p:extLst>
      <p:ext uri="{BB962C8B-B14F-4D97-AF65-F5344CB8AC3E}">
        <p14:creationId xmlns:p14="http://schemas.microsoft.com/office/powerpoint/2010/main" xmlns="" val="16310898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rgbClr val="00B050"/>
                </a:solidFill>
              </a:rPr>
              <a:t>PASOS A SEGUIR EN LA CPI</a:t>
            </a:r>
            <a:endParaRPr lang="es-ES" dirty="0"/>
          </a:p>
        </p:txBody>
      </p:sp>
      <p:sp>
        <p:nvSpPr>
          <p:cNvPr id="4" name="3 Marcador de número de diapositiva"/>
          <p:cNvSpPr>
            <a:spLocks noGrp="1"/>
          </p:cNvSpPr>
          <p:nvPr>
            <p:ph type="sldNum" sz="quarter" idx="12"/>
          </p:nvPr>
        </p:nvSpPr>
        <p:spPr/>
        <p:txBody>
          <a:bodyPr/>
          <a:lstStyle/>
          <a:p>
            <a:fld id="{65B84AE9-8D90-407B-82EF-C31EF3120B7C}" type="slidenum">
              <a:rPr lang="es-ES" smtClean="0"/>
              <a:pPr/>
              <a:t>10</a:t>
            </a:fld>
            <a:endParaRPr lang="es-ES"/>
          </a:p>
        </p:txBody>
      </p:sp>
      <p:graphicFrame>
        <p:nvGraphicFramePr>
          <p:cNvPr id="6" name="Marcador de contenido 6"/>
          <p:cNvGraphicFramePr>
            <a:graphicFrameLocks noGrp="1"/>
          </p:cNvGraphicFramePr>
          <p:nvPr>
            <p:ph sz="quarter" idx="1"/>
            <p:extLst>
              <p:ext uri="{D42A27DB-BD31-4B8C-83A1-F6EECF244321}">
                <p14:modId xmlns:p14="http://schemas.microsoft.com/office/powerpoint/2010/main" xmlns="" val="1258696984"/>
              </p:ext>
            </p:extLst>
          </p:nvPr>
        </p:nvGraphicFramePr>
        <p:xfrm>
          <a:off x="609600" y="1219200"/>
          <a:ext cx="10972800"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b="1" dirty="0">
                <a:solidFill>
                  <a:srgbClr val="00B050"/>
                </a:solidFill>
              </a:rPr>
              <a:t/>
            </a:r>
            <a:br>
              <a:rPr lang="es-ES" b="1" dirty="0">
                <a:solidFill>
                  <a:srgbClr val="00B050"/>
                </a:solidFill>
              </a:rPr>
            </a:br>
            <a:r>
              <a:rPr lang="es-ES" b="1" dirty="0" smtClean="0">
                <a:solidFill>
                  <a:srgbClr val="00B050"/>
                </a:solidFill>
              </a:rPr>
              <a:t>1. IDENTIFICACIÓN DE NECESIDADES</a:t>
            </a:r>
            <a:endParaRPr lang="es-ES" b="1" dirty="0">
              <a:solidFill>
                <a:srgbClr val="00B050"/>
              </a:solidFill>
            </a:endParaRPr>
          </a:p>
        </p:txBody>
      </p:sp>
      <p:sp>
        <p:nvSpPr>
          <p:cNvPr id="5" name="4 Marcador de número de diapositiva"/>
          <p:cNvSpPr>
            <a:spLocks noGrp="1"/>
          </p:cNvSpPr>
          <p:nvPr>
            <p:ph type="sldNum" sz="quarter" idx="12"/>
          </p:nvPr>
        </p:nvSpPr>
        <p:spPr/>
        <p:txBody>
          <a:bodyPr/>
          <a:lstStyle/>
          <a:p>
            <a:fld id="{65B84AE9-8D90-407B-82EF-C31EF3120B7C}" type="slidenum">
              <a:rPr lang="es-ES" smtClean="0"/>
              <a:pPr/>
              <a:t>11</a:t>
            </a:fld>
            <a:endParaRPr lang="es-ES"/>
          </a:p>
        </p:txBody>
      </p:sp>
      <p:sp>
        <p:nvSpPr>
          <p:cNvPr id="3" name="Marcador de contenido 2"/>
          <p:cNvSpPr>
            <a:spLocks noGrp="1"/>
          </p:cNvSpPr>
          <p:nvPr>
            <p:ph sz="quarter" idx="1"/>
          </p:nvPr>
        </p:nvSpPr>
        <p:spPr/>
        <p:txBody>
          <a:bodyPr/>
          <a:lstStyle/>
          <a:p>
            <a:pPr>
              <a:buNone/>
            </a:pPr>
            <a:endParaRPr lang="es-ES" dirty="0" smtClean="0"/>
          </a:p>
          <a:p>
            <a:endParaRPr lang="es-ES" sz="2400" dirty="0" smtClean="0">
              <a:solidFill>
                <a:schemeClr val="accent1">
                  <a:lumMod val="50000"/>
                </a:schemeClr>
              </a:solidFill>
              <a:latin typeface="Calibri" pitchFamily="34" charset="0"/>
            </a:endParaRPr>
          </a:p>
          <a:p>
            <a:endParaRPr lang="es-ES" sz="2400" dirty="0" smtClean="0">
              <a:solidFill>
                <a:schemeClr val="accent1">
                  <a:lumMod val="50000"/>
                </a:schemeClr>
              </a:solidFill>
              <a:latin typeface="Calibri" pitchFamily="34" charset="0"/>
            </a:endParaRPr>
          </a:p>
          <a:p>
            <a:r>
              <a:rPr lang="es-ES" sz="2400" dirty="0" smtClean="0">
                <a:solidFill>
                  <a:schemeClr val="accent1">
                    <a:lumMod val="50000"/>
                  </a:schemeClr>
                </a:solidFill>
                <a:latin typeface="Calibri" pitchFamily="34" charset="0"/>
              </a:rPr>
              <a:t>Dr. Jesús Gil Robles. Caso MECAOLIVAR</a:t>
            </a:r>
            <a:endParaRPr lang="es-ES" sz="2400" dirty="0">
              <a:solidFill>
                <a:schemeClr val="accent1">
                  <a:lumMod val="50000"/>
                </a:schemeClr>
              </a:solidFill>
              <a:latin typeface="Calibri" pitchFamily="34" charset="0"/>
            </a:endParaRPr>
          </a:p>
        </p:txBody>
      </p:sp>
    </p:spTree>
    <p:extLst>
      <p:ext uri="{BB962C8B-B14F-4D97-AF65-F5344CB8AC3E}">
        <p14:creationId xmlns:p14="http://schemas.microsoft.com/office/powerpoint/2010/main" xmlns="" val="9400034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rgbClr val="00B050"/>
                </a:solidFill>
              </a:rPr>
              <a:t>2. BUSQUEDA DE FINANCIACIÓN</a:t>
            </a:r>
            <a:endParaRPr lang="es-ES" dirty="0"/>
          </a:p>
        </p:txBody>
      </p:sp>
      <p:sp>
        <p:nvSpPr>
          <p:cNvPr id="4" name="3 Marcador de número de diapositiva"/>
          <p:cNvSpPr>
            <a:spLocks noGrp="1"/>
          </p:cNvSpPr>
          <p:nvPr>
            <p:ph type="sldNum" sz="quarter" idx="12"/>
          </p:nvPr>
        </p:nvSpPr>
        <p:spPr/>
        <p:txBody>
          <a:bodyPr/>
          <a:lstStyle/>
          <a:p>
            <a:fld id="{65B84AE9-8D90-407B-82EF-C31EF3120B7C}" type="slidenum">
              <a:rPr lang="es-ES" smtClean="0"/>
              <a:pPr/>
              <a:t>12</a:t>
            </a:fld>
            <a:endParaRPr lang="es-ES"/>
          </a:p>
        </p:txBody>
      </p:sp>
      <p:graphicFrame>
        <p:nvGraphicFramePr>
          <p:cNvPr id="6" name="Marcador de contenido 6"/>
          <p:cNvGraphicFramePr>
            <a:graphicFrameLocks noGrp="1"/>
          </p:cNvGraphicFramePr>
          <p:nvPr>
            <p:ph sz="quarter" idx="1"/>
            <p:extLst>
              <p:ext uri="{D42A27DB-BD31-4B8C-83A1-F6EECF244321}">
                <p14:modId xmlns:p14="http://schemas.microsoft.com/office/powerpoint/2010/main" xmlns="" val="1258696984"/>
              </p:ext>
            </p:extLst>
          </p:nvPr>
        </p:nvGraphicFramePr>
        <p:xfrm>
          <a:off x="609600" y="1219200"/>
          <a:ext cx="10972800"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smtClean="0">
                <a:solidFill>
                  <a:srgbClr val="00B050"/>
                </a:solidFill>
              </a:rPr>
              <a:t>2. BUSQUEDA DE FINANCIACIÓN</a:t>
            </a:r>
          </a:p>
        </p:txBody>
      </p:sp>
      <p:sp>
        <p:nvSpPr>
          <p:cNvPr id="4" name="3 Marcador de número de diapositiva"/>
          <p:cNvSpPr>
            <a:spLocks noGrp="1"/>
          </p:cNvSpPr>
          <p:nvPr>
            <p:ph type="sldNum" sz="quarter" idx="12"/>
          </p:nvPr>
        </p:nvSpPr>
        <p:spPr/>
        <p:txBody>
          <a:bodyPr/>
          <a:lstStyle/>
          <a:p>
            <a:fld id="{65B84AE9-8D90-407B-82EF-C31EF3120B7C}" type="slidenum">
              <a:rPr lang="es-ES" smtClean="0"/>
              <a:pPr/>
              <a:t>13</a:t>
            </a:fld>
            <a:endParaRPr lang="es-ES"/>
          </a:p>
        </p:txBody>
      </p:sp>
      <p:sp>
        <p:nvSpPr>
          <p:cNvPr id="5" name="4 Marcador de contenido"/>
          <p:cNvSpPr>
            <a:spLocks noGrp="1"/>
          </p:cNvSpPr>
          <p:nvPr>
            <p:ph sz="quarter" idx="1"/>
          </p:nvPr>
        </p:nvSpPr>
        <p:spPr/>
        <p:txBody>
          <a:bodyPr>
            <a:normAutofit/>
          </a:bodyPr>
          <a:lstStyle/>
          <a:p>
            <a:endParaRPr lang="es-ES" dirty="0" smtClean="0"/>
          </a:p>
          <a:p>
            <a:endParaRPr lang="es-ES" dirty="0" smtClean="0"/>
          </a:p>
          <a:p>
            <a:endParaRPr lang="es-ES" dirty="0" smtClean="0"/>
          </a:p>
          <a:p>
            <a:r>
              <a:rPr lang="es-ES" sz="2400" dirty="0" smtClean="0">
                <a:latin typeface="Calibri" pitchFamily="34" charset="0"/>
              </a:rPr>
              <a:t>80% FEDER </a:t>
            </a:r>
          </a:p>
          <a:p>
            <a:r>
              <a:rPr lang="es-ES" sz="2400" dirty="0" smtClean="0">
                <a:latin typeface="Calibri" pitchFamily="34" charset="0"/>
              </a:rPr>
              <a:t>20% Otra Financiación</a:t>
            </a:r>
          </a:p>
          <a:p>
            <a:pPr lvl="1">
              <a:buFont typeface="Courier New" pitchFamily="49" charset="0"/>
              <a:buChar char="o"/>
            </a:pPr>
            <a:r>
              <a:rPr lang="es-ES" sz="2400" dirty="0" smtClean="0">
                <a:latin typeface="Calibri" pitchFamily="34" charset="0"/>
              </a:rPr>
              <a:t>Pública o Privada</a:t>
            </a:r>
          </a:p>
          <a:p>
            <a:endParaRPr lang="es-ES" sz="2400" dirty="0" smtClean="0">
              <a:latin typeface="Calibri" pitchFamily="34" charset="0"/>
            </a:endParaRPr>
          </a:p>
          <a:p>
            <a:r>
              <a:rPr lang="es-ES" sz="2400" i="1" dirty="0" smtClean="0">
                <a:latin typeface="Calibri" pitchFamily="34" charset="0"/>
              </a:rPr>
              <a:t>Caso de la UCO:  2 proyectos distintos, con diferente financiación en la parte del 20%</a:t>
            </a:r>
          </a:p>
          <a:p>
            <a:endParaRPr lang="es-ES" dirty="0" smtClean="0"/>
          </a:p>
          <a:p>
            <a:pPr algn="ctr"/>
            <a:endParaRPr lang="es-E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descr="Tabla_ICT2020"/>
          <p:cNvSpPr>
            <a:spLocks noChangeAspect="1" noChangeArrowheads="1"/>
          </p:cNvSpPr>
          <p:nvPr/>
        </p:nvSpPr>
        <p:spPr bwMode="auto">
          <a:xfrm>
            <a:off x="207434" y="-1341438"/>
            <a:ext cx="7937500" cy="2800351"/>
          </a:xfrm>
          <a:prstGeom prst="rect">
            <a:avLst/>
          </a:prstGeom>
          <a:noFill/>
          <a:ln w="9525">
            <a:noFill/>
            <a:miter lim="800000"/>
            <a:headEnd/>
            <a:tailEnd/>
          </a:ln>
        </p:spPr>
        <p:txBody>
          <a:bodyPr/>
          <a:lstStyle/>
          <a:p>
            <a:endParaRPr lang="es-ES"/>
          </a:p>
        </p:txBody>
      </p:sp>
      <p:sp>
        <p:nvSpPr>
          <p:cNvPr id="18435" name="AutoShape 4" descr="http://bitacoras.citius.usc.es/imaisd/wp-content/uploads/sites/5/2013/11/Tabla_ICT2020.png"/>
          <p:cNvSpPr>
            <a:spLocks noChangeAspect="1" noChangeArrowheads="1"/>
          </p:cNvSpPr>
          <p:nvPr/>
        </p:nvSpPr>
        <p:spPr bwMode="auto">
          <a:xfrm>
            <a:off x="207433" y="-2941638"/>
            <a:ext cx="17322800" cy="6134101"/>
          </a:xfrm>
          <a:prstGeom prst="rect">
            <a:avLst/>
          </a:prstGeom>
          <a:noFill/>
          <a:ln w="9525">
            <a:noFill/>
            <a:miter lim="800000"/>
            <a:headEnd/>
            <a:tailEnd/>
          </a:ln>
        </p:spPr>
        <p:txBody>
          <a:bodyPr/>
          <a:lstStyle/>
          <a:p>
            <a:endParaRPr lang="es-ES"/>
          </a:p>
        </p:txBody>
      </p:sp>
      <p:sp>
        <p:nvSpPr>
          <p:cNvPr id="18436" name="3 CuadroTexto"/>
          <p:cNvSpPr txBox="1">
            <a:spLocks noChangeArrowheads="1"/>
          </p:cNvSpPr>
          <p:nvPr/>
        </p:nvSpPr>
        <p:spPr bwMode="auto">
          <a:xfrm>
            <a:off x="0" y="1571626"/>
            <a:ext cx="7239000" cy="646331"/>
          </a:xfrm>
          <a:prstGeom prst="rect">
            <a:avLst/>
          </a:prstGeom>
          <a:noFill/>
          <a:ln w="9525">
            <a:noFill/>
            <a:miter lim="800000"/>
            <a:headEnd/>
            <a:tailEnd/>
          </a:ln>
        </p:spPr>
        <p:txBody>
          <a:bodyPr>
            <a:spAutoFit/>
          </a:bodyPr>
          <a:lstStyle/>
          <a:p>
            <a:pPr algn="ctr"/>
            <a:r>
              <a:rPr lang="es-ES" b="1" dirty="0"/>
              <a:t>El MINECO, evalúa la Excelencia, el Impacto y la Implementación de </a:t>
            </a:r>
            <a:r>
              <a:rPr lang="es-ES" b="1" dirty="0" smtClean="0"/>
              <a:t>los proyectos</a:t>
            </a:r>
            <a:endParaRPr lang="es-ES" dirty="0"/>
          </a:p>
        </p:txBody>
      </p:sp>
      <p:sp>
        <p:nvSpPr>
          <p:cNvPr id="5" name="4 Flecha abajo"/>
          <p:cNvSpPr/>
          <p:nvPr/>
        </p:nvSpPr>
        <p:spPr>
          <a:xfrm>
            <a:off x="2589680" y="2660838"/>
            <a:ext cx="666749" cy="7143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8438" name="5 CuadroTexto"/>
          <p:cNvSpPr txBox="1">
            <a:spLocks noChangeArrowheads="1"/>
          </p:cNvSpPr>
          <p:nvPr/>
        </p:nvSpPr>
        <p:spPr bwMode="auto">
          <a:xfrm>
            <a:off x="1448922" y="3567674"/>
            <a:ext cx="3041217" cy="646331"/>
          </a:xfrm>
          <a:prstGeom prst="rect">
            <a:avLst/>
          </a:prstGeom>
          <a:noFill/>
          <a:ln w="9525">
            <a:noFill/>
            <a:miter lim="800000"/>
            <a:headEnd/>
            <a:tailEnd/>
          </a:ln>
        </p:spPr>
        <p:txBody>
          <a:bodyPr wrap="none">
            <a:spAutoFit/>
          </a:bodyPr>
          <a:lstStyle/>
          <a:p>
            <a:pPr algn="ctr"/>
            <a:r>
              <a:rPr lang="es-ES" b="1" dirty="0">
                <a:solidFill>
                  <a:srgbClr val="8A004D"/>
                </a:solidFill>
              </a:rPr>
              <a:t>Concede la cofinanciación </a:t>
            </a:r>
          </a:p>
          <a:p>
            <a:pPr algn="ctr"/>
            <a:r>
              <a:rPr lang="es-ES" b="1" dirty="0">
                <a:solidFill>
                  <a:srgbClr val="8A004D"/>
                </a:solidFill>
              </a:rPr>
              <a:t>a través de Convenio</a:t>
            </a:r>
          </a:p>
        </p:txBody>
      </p:sp>
      <p:pic>
        <p:nvPicPr>
          <p:cNvPr id="18439" name="6 Imagen" descr="logo_uco.jpg"/>
          <p:cNvPicPr>
            <a:picLocks noChangeAspect="1"/>
          </p:cNvPicPr>
          <p:nvPr/>
        </p:nvPicPr>
        <p:blipFill>
          <a:blip r:embed="rId2"/>
          <a:srcRect/>
          <a:stretch>
            <a:fillRect/>
          </a:stretch>
        </p:blipFill>
        <p:spPr bwMode="auto">
          <a:xfrm>
            <a:off x="4818530" y="3276881"/>
            <a:ext cx="2413000" cy="1028700"/>
          </a:xfrm>
          <a:prstGeom prst="rect">
            <a:avLst/>
          </a:prstGeom>
          <a:noFill/>
          <a:ln w="9525">
            <a:noFill/>
            <a:miter lim="800000"/>
            <a:headEnd/>
            <a:tailEnd/>
          </a:ln>
        </p:spPr>
      </p:pic>
      <p:sp>
        <p:nvSpPr>
          <p:cNvPr id="8" name="7 Flecha derecha"/>
          <p:cNvSpPr/>
          <p:nvPr/>
        </p:nvSpPr>
        <p:spPr>
          <a:xfrm rot="9669896">
            <a:off x="7480425" y="2916985"/>
            <a:ext cx="1047749" cy="357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9" name="8 Flecha derecha"/>
          <p:cNvSpPr/>
          <p:nvPr/>
        </p:nvSpPr>
        <p:spPr>
          <a:xfrm rot="11662862">
            <a:off x="7567084" y="4592639"/>
            <a:ext cx="1047749" cy="357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pic>
        <p:nvPicPr>
          <p:cNvPr id="18442" name="9 Imagen" descr="Logo_FEDER.png"/>
          <p:cNvPicPr>
            <a:picLocks noChangeAspect="1"/>
          </p:cNvPicPr>
          <p:nvPr/>
        </p:nvPicPr>
        <p:blipFill>
          <a:blip r:embed="rId3"/>
          <a:srcRect/>
          <a:stretch>
            <a:fillRect/>
          </a:stretch>
        </p:blipFill>
        <p:spPr bwMode="auto">
          <a:xfrm>
            <a:off x="8858251" y="2500314"/>
            <a:ext cx="3039533" cy="1000125"/>
          </a:xfrm>
          <a:prstGeom prst="rect">
            <a:avLst/>
          </a:prstGeom>
          <a:noFill/>
          <a:ln w="9525">
            <a:noFill/>
            <a:miter lim="800000"/>
            <a:headEnd/>
            <a:tailEnd/>
          </a:ln>
        </p:spPr>
      </p:pic>
      <p:pic>
        <p:nvPicPr>
          <p:cNvPr id="18443" name="10 Imagen" descr="untitled.png"/>
          <p:cNvPicPr>
            <a:picLocks noChangeAspect="1"/>
          </p:cNvPicPr>
          <p:nvPr/>
        </p:nvPicPr>
        <p:blipFill>
          <a:blip r:embed="rId4"/>
          <a:srcRect/>
          <a:stretch>
            <a:fillRect/>
          </a:stretch>
        </p:blipFill>
        <p:spPr bwMode="auto">
          <a:xfrm>
            <a:off x="8763000" y="4786314"/>
            <a:ext cx="3048000" cy="611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rgbClr val="00B050"/>
                </a:solidFill>
              </a:rPr>
              <a:t>3. INICIO DE LA GESTIÓN DEL PROYECTO</a:t>
            </a:r>
            <a:endParaRPr lang="es-ES" dirty="0"/>
          </a:p>
        </p:txBody>
      </p:sp>
      <p:sp>
        <p:nvSpPr>
          <p:cNvPr id="4" name="3 Marcador de número de diapositiva"/>
          <p:cNvSpPr>
            <a:spLocks noGrp="1"/>
          </p:cNvSpPr>
          <p:nvPr>
            <p:ph type="sldNum" sz="quarter" idx="12"/>
          </p:nvPr>
        </p:nvSpPr>
        <p:spPr/>
        <p:txBody>
          <a:bodyPr/>
          <a:lstStyle/>
          <a:p>
            <a:fld id="{65B84AE9-8D90-407B-82EF-C31EF3120B7C}" type="slidenum">
              <a:rPr lang="es-ES" smtClean="0"/>
              <a:pPr/>
              <a:t>15</a:t>
            </a:fld>
            <a:endParaRPr lang="es-ES"/>
          </a:p>
        </p:txBody>
      </p:sp>
      <p:graphicFrame>
        <p:nvGraphicFramePr>
          <p:cNvPr id="6" name="Marcador de contenido 6"/>
          <p:cNvGraphicFramePr>
            <a:graphicFrameLocks noGrp="1"/>
          </p:cNvGraphicFramePr>
          <p:nvPr>
            <p:ph sz="quarter" idx="1"/>
            <p:extLst>
              <p:ext uri="{D42A27DB-BD31-4B8C-83A1-F6EECF244321}">
                <p14:modId xmlns:p14="http://schemas.microsoft.com/office/powerpoint/2010/main" xmlns="" val="1258696984"/>
              </p:ext>
            </p:extLst>
          </p:nvPr>
        </p:nvGraphicFramePr>
        <p:xfrm>
          <a:off x="609600" y="1219200"/>
          <a:ext cx="10972800"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solidFill>
                  <a:srgbClr val="00B050"/>
                </a:solidFill>
              </a:rPr>
              <a:t>ORGANIZACIÓN DE LA GESTIÓN DE LOS PROYECTOS DE CPI</a:t>
            </a:r>
            <a:endParaRPr lang="es-ES" dirty="0"/>
          </a:p>
        </p:txBody>
      </p:sp>
      <p:sp>
        <p:nvSpPr>
          <p:cNvPr id="4" name="3 Marcador de número de diapositiva"/>
          <p:cNvSpPr>
            <a:spLocks noGrp="1"/>
          </p:cNvSpPr>
          <p:nvPr>
            <p:ph type="sldNum" sz="quarter" idx="12"/>
          </p:nvPr>
        </p:nvSpPr>
        <p:spPr/>
        <p:txBody>
          <a:bodyPr/>
          <a:lstStyle/>
          <a:p>
            <a:fld id="{65B84AE9-8D90-407B-82EF-C31EF3120B7C}" type="slidenum">
              <a:rPr lang="es-ES" smtClean="0"/>
              <a:pPr/>
              <a:t>16</a:t>
            </a:fld>
            <a:endParaRPr lang="es-ES"/>
          </a:p>
        </p:txBody>
      </p:sp>
      <p:sp>
        <p:nvSpPr>
          <p:cNvPr id="5" name="4 Marcador de contenido"/>
          <p:cNvSpPr>
            <a:spLocks noGrp="1"/>
          </p:cNvSpPr>
          <p:nvPr>
            <p:ph sz="quarter" idx="1"/>
          </p:nvPr>
        </p:nvSpPr>
        <p:spPr/>
        <p:txBody>
          <a:bodyPr>
            <a:normAutofit/>
          </a:bodyPr>
          <a:lstStyle/>
          <a:p>
            <a:r>
              <a:rPr lang="es-ES" sz="2400" dirty="0" smtClean="0">
                <a:solidFill>
                  <a:schemeClr val="accent1">
                    <a:lumMod val="50000"/>
                  </a:schemeClr>
                </a:solidFill>
                <a:latin typeface="Calibri" pitchFamily="34" charset="0"/>
              </a:rPr>
              <a:t>Las funciones de los servicios administrativos de las Universidades: </a:t>
            </a:r>
          </a:p>
          <a:p>
            <a:endParaRPr lang="es-ES" sz="2400" dirty="0" smtClean="0">
              <a:solidFill>
                <a:schemeClr val="accent1">
                  <a:lumMod val="50000"/>
                </a:schemeClr>
              </a:solidFill>
              <a:latin typeface="Calibri" pitchFamily="34" charset="0"/>
            </a:endParaRPr>
          </a:p>
          <a:p>
            <a:pPr lvl="1">
              <a:buFont typeface="Wingdings" pitchFamily="2" charset="2"/>
              <a:buChar char="§"/>
            </a:pPr>
            <a:r>
              <a:rPr lang="es-ES" sz="2400" dirty="0" smtClean="0">
                <a:solidFill>
                  <a:schemeClr val="accent1">
                    <a:lumMod val="50000"/>
                  </a:schemeClr>
                </a:solidFill>
                <a:latin typeface="Calibri" pitchFamily="34" charset="0"/>
              </a:rPr>
              <a:t>apoyo</a:t>
            </a:r>
          </a:p>
          <a:p>
            <a:pPr lvl="1">
              <a:buFont typeface="Wingdings" pitchFamily="2" charset="2"/>
              <a:buChar char="§"/>
            </a:pPr>
            <a:r>
              <a:rPr lang="es-ES" sz="2400" dirty="0" smtClean="0">
                <a:solidFill>
                  <a:schemeClr val="accent1">
                    <a:lumMod val="50000"/>
                  </a:schemeClr>
                </a:solidFill>
                <a:latin typeface="Calibri" pitchFamily="34" charset="0"/>
              </a:rPr>
              <a:t>asesoramiento </a:t>
            </a:r>
          </a:p>
          <a:p>
            <a:pPr lvl="1">
              <a:buFont typeface="Wingdings" pitchFamily="2" charset="2"/>
              <a:buChar char="§"/>
            </a:pPr>
            <a:r>
              <a:rPr lang="es-ES" sz="2400" dirty="0" smtClean="0">
                <a:solidFill>
                  <a:schemeClr val="accent1">
                    <a:lumMod val="50000"/>
                  </a:schemeClr>
                </a:solidFill>
                <a:latin typeface="Calibri" pitchFamily="34" charset="0"/>
              </a:rPr>
              <a:t>gestión </a:t>
            </a:r>
          </a:p>
          <a:p>
            <a:pPr lvl="1">
              <a:buFont typeface="Wingdings" pitchFamily="2" charset="2"/>
              <a:buChar char="§"/>
            </a:pPr>
            <a:r>
              <a:rPr lang="es-ES" sz="2400" dirty="0" smtClean="0">
                <a:solidFill>
                  <a:schemeClr val="accent1">
                    <a:lumMod val="50000"/>
                  </a:schemeClr>
                </a:solidFill>
                <a:latin typeface="Calibri" pitchFamily="34" charset="0"/>
              </a:rPr>
              <a:t>prestación de servicios para el cumplimiento de los fines de la Universidad</a:t>
            </a:r>
          </a:p>
          <a:p>
            <a:pPr lvl="1">
              <a:buFont typeface="Wingdings" pitchFamily="2" charset="2"/>
              <a:buChar char="§"/>
            </a:pPr>
            <a:endParaRPr lang="es-ES" sz="2400" dirty="0" smtClean="0">
              <a:solidFill>
                <a:schemeClr val="accent1">
                  <a:lumMod val="50000"/>
                </a:schemeClr>
              </a:solidFill>
              <a:latin typeface="Calibri" pitchFamily="34" charset="0"/>
            </a:endParaRPr>
          </a:p>
          <a:p>
            <a:pPr lvl="1">
              <a:buFont typeface="Wingdings" pitchFamily="2" charset="2"/>
              <a:buChar char="§"/>
            </a:pPr>
            <a:r>
              <a:rPr lang="es-ES" sz="2400" dirty="0" smtClean="0">
                <a:solidFill>
                  <a:schemeClr val="accent1">
                    <a:lumMod val="50000"/>
                  </a:schemeClr>
                </a:solidFill>
                <a:latin typeface="Calibri" pitchFamily="34" charset="0"/>
              </a:rPr>
              <a:t>(Servicios de Gestión de la Investigación son los encargados de facilitar estas funciones al investigador)</a:t>
            </a:r>
            <a:endParaRPr lang="es-ES" sz="2400" dirty="0">
              <a:solidFill>
                <a:schemeClr val="accent1">
                  <a:lumMod val="50000"/>
                </a:schemeClr>
              </a:solidFill>
              <a:latin typeface="Calibri"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solidFill>
                  <a:srgbClr val="00B050"/>
                </a:solidFill>
              </a:rPr>
              <a:t>ORGANIZACIÓN DE LA GESTIÓN DE LOS PROYECTOS DE CPI</a:t>
            </a:r>
            <a:endParaRPr lang="es-ES" dirty="0"/>
          </a:p>
        </p:txBody>
      </p:sp>
      <p:sp>
        <p:nvSpPr>
          <p:cNvPr id="4" name="3 Marcador de número de diapositiva"/>
          <p:cNvSpPr>
            <a:spLocks noGrp="1"/>
          </p:cNvSpPr>
          <p:nvPr>
            <p:ph type="sldNum" sz="quarter" idx="12"/>
          </p:nvPr>
        </p:nvSpPr>
        <p:spPr/>
        <p:txBody>
          <a:bodyPr/>
          <a:lstStyle/>
          <a:p>
            <a:fld id="{65B84AE9-8D90-407B-82EF-C31EF3120B7C}" type="slidenum">
              <a:rPr lang="es-ES" smtClean="0"/>
              <a:pPr/>
              <a:t>17</a:t>
            </a:fld>
            <a:endParaRPr lang="es-ES"/>
          </a:p>
        </p:txBody>
      </p:sp>
      <p:sp>
        <p:nvSpPr>
          <p:cNvPr id="5" name="4 Marcador de contenido"/>
          <p:cNvSpPr>
            <a:spLocks noGrp="1"/>
          </p:cNvSpPr>
          <p:nvPr>
            <p:ph sz="quarter" idx="1"/>
          </p:nvPr>
        </p:nvSpPr>
        <p:spPr/>
        <p:txBody>
          <a:bodyPr>
            <a:normAutofit/>
          </a:bodyPr>
          <a:lstStyle/>
          <a:p>
            <a:endParaRPr lang="es-ES" sz="2400" b="1" dirty="0" smtClean="0">
              <a:solidFill>
                <a:schemeClr val="accent1">
                  <a:lumMod val="50000"/>
                </a:schemeClr>
              </a:solidFill>
              <a:latin typeface="Calibri" pitchFamily="34" charset="0"/>
            </a:endParaRPr>
          </a:p>
          <a:p>
            <a:r>
              <a:rPr lang="es-ES" sz="2400" b="1" dirty="0" smtClean="0">
                <a:solidFill>
                  <a:schemeClr val="accent1">
                    <a:lumMod val="50000"/>
                  </a:schemeClr>
                </a:solidFill>
                <a:latin typeface="Calibri" pitchFamily="34" charset="0"/>
              </a:rPr>
              <a:t>CPI = Proyectos de Innovación = Importante papel la Gerencia de la Universidad en la gestión de los servicios económico-administrativos </a:t>
            </a:r>
          </a:p>
          <a:p>
            <a:endParaRPr lang="es-ES" sz="2400" dirty="0" smtClean="0">
              <a:solidFill>
                <a:schemeClr val="accent1">
                  <a:lumMod val="50000"/>
                </a:schemeClr>
              </a:solidFill>
              <a:latin typeface="Calibri" pitchFamily="34" charset="0"/>
            </a:endParaRPr>
          </a:p>
          <a:p>
            <a:r>
              <a:rPr lang="es-ES" sz="2400" dirty="0" smtClean="0">
                <a:solidFill>
                  <a:schemeClr val="accent1">
                    <a:lumMod val="50000"/>
                  </a:schemeClr>
                </a:solidFill>
                <a:latin typeface="Calibri" pitchFamily="34" charset="0"/>
              </a:rPr>
              <a:t>Servicios con mayor intervención en estos proyectos:</a:t>
            </a:r>
          </a:p>
          <a:p>
            <a:endParaRPr lang="es-ES" sz="2400" dirty="0" smtClean="0">
              <a:solidFill>
                <a:schemeClr val="accent1">
                  <a:lumMod val="50000"/>
                </a:schemeClr>
              </a:solidFill>
              <a:latin typeface="Calibri" pitchFamily="34" charset="0"/>
            </a:endParaRPr>
          </a:p>
          <a:p>
            <a:r>
              <a:rPr lang="es-ES" sz="2400" dirty="0" smtClean="0">
                <a:solidFill>
                  <a:schemeClr val="accent1">
                    <a:lumMod val="50000"/>
                  </a:schemeClr>
                </a:solidFill>
                <a:latin typeface="Calibri" pitchFamily="34" charset="0"/>
              </a:rPr>
              <a:t>Gestión Económica</a:t>
            </a:r>
          </a:p>
          <a:p>
            <a:r>
              <a:rPr lang="es-ES" sz="2400" dirty="0" smtClean="0">
                <a:solidFill>
                  <a:schemeClr val="accent1">
                    <a:lumMod val="50000"/>
                  </a:schemeClr>
                </a:solidFill>
                <a:latin typeface="Calibri" pitchFamily="34" charset="0"/>
              </a:rPr>
              <a:t>Servicio de Investigación</a:t>
            </a:r>
          </a:p>
          <a:p>
            <a:r>
              <a:rPr lang="es-ES" sz="2400" dirty="0" smtClean="0">
                <a:solidFill>
                  <a:schemeClr val="accent1">
                    <a:lumMod val="50000"/>
                  </a:schemeClr>
                </a:solidFill>
                <a:latin typeface="Calibri" pitchFamily="34" charset="0"/>
              </a:rPr>
              <a:t>Gestión de Personal</a:t>
            </a:r>
          </a:p>
          <a:p>
            <a:r>
              <a:rPr lang="es-ES" sz="2400" dirty="0" smtClean="0">
                <a:solidFill>
                  <a:schemeClr val="accent1">
                    <a:lumMod val="50000"/>
                  </a:schemeClr>
                </a:solidFill>
                <a:latin typeface="Calibri" pitchFamily="34" charset="0"/>
              </a:rPr>
              <a:t>Servicio de Contratación </a:t>
            </a:r>
          </a:p>
          <a:p>
            <a:endParaRPr lang="es-ES" sz="2400" dirty="0">
              <a:solidFill>
                <a:schemeClr val="accent1">
                  <a:lumMod val="50000"/>
                </a:schemeClr>
              </a:solidFill>
              <a:latin typeface="Calibri"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solidFill>
                  <a:srgbClr val="00B050"/>
                </a:solidFill>
              </a:rPr>
              <a:t>ORGANIZACIÓN DE LA GESTIÓN DE LOS PROYECTOS DE CPI</a:t>
            </a:r>
            <a:endParaRPr lang="es-ES" dirty="0"/>
          </a:p>
        </p:txBody>
      </p:sp>
      <p:sp>
        <p:nvSpPr>
          <p:cNvPr id="4" name="3 Marcador de número de diapositiva"/>
          <p:cNvSpPr>
            <a:spLocks noGrp="1"/>
          </p:cNvSpPr>
          <p:nvPr>
            <p:ph type="sldNum" sz="quarter" idx="12"/>
          </p:nvPr>
        </p:nvSpPr>
        <p:spPr/>
        <p:txBody>
          <a:bodyPr/>
          <a:lstStyle/>
          <a:p>
            <a:fld id="{65B84AE9-8D90-407B-82EF-C31EF3120B7C}" type="slidenum">
              <a:rPr lang="es-ES" smtClean="0"/>
              <a:pPr/>
              <a:t>18</a:t>
            </a:fld>
            <a:endParaRPr lang="es-ES"/>
          </a:p>
        </p:txBody>
      </p:sp>
      <p:sp>
        <p:nvSpPr>
          <p:cNvPr id="5" name="4 Marcador de contenido"/>
          <p:cNvSpPr>
            <a:spLocks noGrp="1"/>
          </p:cNvSpPr>
          <p:nvPr>
            <p:ph sz="quarter" idx="1"/>
          </p:nvPr>
        </p:nvSpPr>
        <p:spPr/>
        <p:txBody>
          <a:bodyPr>
            <a:normAutofit/>
          </a:bodyPr>
          <a:lstStyle/>
          <a:p>
            <a:pPr algn="ctr">
              <a:buNone/>
            </a:pPr>
            <a:endParaRPr lang="es-ES" sz="2400" dirty="0" smtClean="0">
              <a:solidFill>
                <a:schemeClr val="accent1">
                  <a:lumMod val="50000"/>
                </a:schemeClr>
              </a:solidFill>
              <a:latin typeface="Calibri" pitchFamily="34" charset="0"/>
            </a:endParaRPr>
          </a:p>
          <a:p>
            <a:pPr algn="ctr">
              <a:buNone/>
            </a:pPr>
            <a:r>
              <a:rPr lang="es-ES" sz="2400" b="1" dirty="0" smtClean="0">
                <a:solidFill>
                  <a:schemeClr val="accent1">
                    <a:lumMod val="50000"/>
                  </a:schemeClr>
                </a:solidFill>
                <a:latin typeface="Calibri" pitchFamily="34" charset="0"/>
              </a:rPr>
              <a:t>Mar de dudas…</a:t>
            </a:r>
          </a:p>
          <a:p>
            <a:pPr algn="ctr">
              <a:buNone/>
            </a:pPr>
            <a:endParaRPr lang="es-ES" sz="2400" dirty="0" smtClean="0">
              <a:solidFill>
                <a:schemeClr val="accent1">
                  <a:lumMod val="50000"/>
                </a:schemeClr>
              </a:solidFill>
              <a:latin typeface="Calibri" pitchFamily="34" charset="0"/>
            </a:endParaRPr>
          </a:p>
          <a:p>
            <a:pPr algn="ctr">
              <a:buNone/>
            </a:pPr>
            <a:r>
              <a:rPr lang="es-ES" sz="2400" dirty="0" smtClean="0">
                <a:solidFill>
                  <a:schemeClr val="accent1">
                    <a:lumMod val="50000"/>
                  </a:schemeClr>
                </a:solidFill>
                <a:latin typeface="Calibri" pitchFamily="34" charset="0"/>
              </a:rPr>
              <a:t>¿Quién gestiona la elegibilidad del gasto?</a:t>
            </a:r>
          </a:p>
          <a:p>
            <a:pPr algn="ctr">
              <a:buNone/>
            </a:pPr>
            <a:r>
              <a:rPr lang="es-ES" sz="2400" dirty="0" smtClean="0">
                <a:solidFill>
                  <a:schemeClr val="accent1">
                    <a:lumMod val="50000"/>
                  </a:schemeClr>
                </a:solidFill>
                <a:latin typeface="Calibri" pitchFamily="34" charset="0"/>
              </a:rPr>
              <a:t>¿Quién se encarga de la justificación?</a:t>
            </a:r>
          </a:p>
          <a:p>
            <a:pPr algn="ctr">
              <a:buNone/>
            </a:pPr>
            <a:r>
              <a:rPr lang="es-ES" sz="2400" dirty="0" smtClean="0">
                <a:solidFill>
                  <a:schemeClr val="accent1">
                    <a:lumMod val="50000"/>
                  </a:schemeClr>
                </a:solidFill>
                <a:latin typeface="Calibri" pitchFamily="34" charset="0"/>
              </a:rPr>
              <a:t>Si la CPP no esta sujeta al TRLCSP, ¿Cuál es nuestra base legal?</a:t>
            </a:r>
          </a:p>
          <a:p>
            <a:pPr algn="ctr">
              <a:buNone/>
            </a:pPr>
            <a:endParaRPr lang="es-ES" sz="2400" dirty="0" smtClean="0">
              <a:solidFill>
                <a:schemeClr val="accent1">
                  <a:lumMod val="50000"/>
                </a:schemeClr>
              </a:solidFill>
              <a:latin typeface="Calibri" pitchFamily="34" charset="0"/>
            </a:endParaRPr>
          </a:p>
          <a:p>
            <a:pPr algn="ctr">
              <a:buNone/>
            </a:pPr>
            <a:r>
              <a:rPr lang="es-ES" sz="2400" b="1" dirty="0" smtClean="0">
                <a:solidFill>
                  <a:schemeClr val="accent1">
                    <a:lumMod val="50000"/>
                  </a:schemeClr>
                </a:solidFill>
                <a:latin typeface="Calibri" pitchFamily="34" charset="0"/>
              </a:rPr>
              <a:t>…mientras el investigador…</a:t>
            </a:r>
          </a:p>
          <a:p>
            <a:pPr algn="ctr">
              <a:buNone/>
            </a:pPr>
            <a:endParaRPr lang="es-ES" sz="2400" dirty="0" smtClean="0">
              <a:solidFill>
                <a:schemeClr val="accent1">
                  <a:lumMod val="50000"/>
                </a:schemeClr>
              </a:solidFill>
              <a:latin typeface="Calibri" pitchFamily="34" charset="0"/>
            </a:endParaRPr>
          </a:p>
          <a:p>
            <a:pPr algn="ctr">
              <a:buNone/>
            </a:pPr>
            <a:r>
              <a:rPr lang="es-ES" sz="2400" dirty="0" smtClean="0">
                <a:solidFill>
                  <a:schemeClr val="accent1">
                    <a:lumMod val="50000"/>
                  </a:schemeClr>
                </a:solidFill>
                <a:latin typeface="Calibri" pitchFamily="34" charset="0"/>
              </a:rPr>
              <a:t>¿Cuando dispongo del dinero?</a:t>
            </a:r>
          </a:p>
          <a:p>
            <a:pPr algn="ctr">
              <a:buNone/>
            </a:pPr>
            <a:r>
              <a:rPr lang="es-ES" sz="2400" dirty="0" smtClean="0">
                <a:solidFill>
                  <a:schemeClr val="accent1">
                    <a:lumMod val="50000"/>
                  </a:schemeClr>
                </a:solidFill>
                <a:latin typeface="Calibri" pitchFamily="34" charset="0"/>
              </a:rPr>
              <a:t>Pero…¿Cómo que no entra este gasto si yo siempre lo he hecho así?</a:t>
            </a:r>
          </a:p>
          <a:p>
            <a:pPr algn="ctr">
              <a:buNone/>
            </a:pPr>
            <a:endParaRPr lang="es-ES" sz="2400" dirty="0" smtClean="0">
              <a:solidFill>
                <a:schemeClr val="accent1">
                  <a:lumMod val="50000"/>
                </a:schemeClr>
              </a:solidFill>
              <a:latin typeface="Calibri"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70412" y="287384"/>
            <a:ext cx="10972800" cy="888274"/>
          </a:xfrm>
        </p:spPr>
        <p:txBody>
          <a:bodyPr>
            <a:normAutofit fontScale="90000"/>
          </a:bodyPr>
          <a:lstStyle/>
          <a:p>
            <a:r>
              <a:rPr lang="es-ES" b="1" dirty="0" smtClean="0">
                <a:solidFill>
                  <a:srgbClr val="00B050"/>
                </a:solidFill>
              </a:rPr>
              <a:t>ORGANIZACIÓN DE LA GESTIÓN DE LOS PROYECTOS DE CPI</a:t>
            </a:r>
            <a:endParaRPr lang="es-ES" b="1" dirty="0">
              <a:solidFill>
                <a:srgbClr val="00B050"/>
              </a:solidFill>
            </a:endParaRPr>
          </a:p>
        </p:txBody>
      </p:sp>
      <p:sp>
        <p:nvSpPr>
          <p:cNvPr id="3" name="Marcador de contenido 2"/>
          <p:cNvSpPr>
            <a:spLocks noGrp="1"/>
          </p:cNvSpPr>
          <p:nvPr>
            <p:ph sz="quarter" idx="1"/>
          </p:nvPr>
        </p:nvSpPr>
        <p:spPr>
          <a:xfrm>
            <a:off x="838200" y="1276865"/>
            <a:ext cx="10515600" cy="4900098"/>
          </a:xfrm>
        </p:spPr>
        <p:txBody>
          <a:bodyPr/>
          <a:lstStyle/>
          <a:p>
            <a:r>
              <a:rPr lang="es-ES" sz="2400" dirty="0">
                <a:solidFill>
                  <a:schemeClr val="accent1">
                    <a:lumMod val="50000"/>
                  </a:schemeClr>
                </a:solidFill>
                <a:latin typeface="Calibri" pitchFamily="34" charset="0"/>
              </a:rPr>
              <a:t>Ausencia de experiencia en las unidades de contratación en relación con la búsqueda y adquisición de soluciones consideradas innovadoras.</a:t>
            </a:r>
          </a:p>
          <a:p>
            <a:endParaRPr lang="es-ES" sz="2400" dirty="0" smtClean="0">
              <a:solidFill>
                <a:schemeClr val="accent1">
                  <a:lumMod val="50000"/>
                </a:schemeClr>
              </a:solidFill>
              <a:latin typeface="Calibri" pitchFamily="34" charset="0"/>
            </a:endParaRPr>
          </a:p>
          <a:p>
            <a:endParaRPr lang="es-ES" sz="2400" dirty="0">
              <a:solidFill>
                <a:schemeClr val="accent1">
                  <a:lumMod val="50000"/>
                </a:schemeClr>
              </a:solidFill>
              <a:latin typeface="Calibri" pitchFamily="34" charset="0"/>
            </a:endParaRPr>
          </a:p>
          <a:p>
            <a:r>
              <a:rPr lang="es-ES" altLang="es-ES" sz="2400" dirty="0">
                <a:solidFill>
                  <a:schemeClr val="accent1">
                    <a:lumMod val="50000"/>
                  </a:schemeClr>
                </a:solidFill>
                <a:latin typeface="Calibri" pitchFamily="34" charset="0"/>
              </a:rPr>
              <a:t>Identificar y planificar las necesidades de la compra.</a:t>
            </a:r>
          </a:p>
          <a:p>
            <a:endParaRPr lang="es-ES" altLang="es-ES" sz="2400" dirty="0">
              <a:solidFill>
                <a:schemeClr val="accent1">
                  <a:lumMod val="50000"/>
                </a:schemeClr>
              </a:solidFill>
              <a:latin typeface="Calibri" pitchFamily="34" charset="0"/>
            </a:endParaRPr>
          </a:p>
          <a:p>
            <a:r>
              <a:rPr lang="es-ES" altLang="es-ES" sz="2400" dirty="0">
                <a:solidFill>
                  <a:schemeClr val="accent1">
                    <a:lumMod val="50000"/>
                  </a:schemeClr>
                </a:solidFill>
                <a:latin typeface="Calibri" pitchFamily="34" charset="0"/>
              </a:rPr>
              <a:t>¿Qué necesito?</a:t>
            </a:r>
          </a:p>
          <a:p>
            <a:endParaRPr lang="es-ES" dirty="0"/>
          </a:p>
        </p:txBody>
      </p:sp>
      <p:pic>
        <p:nvPicPr>
          <p:cNvPr id="5" name="Picture 2" descr="http://www.dguadalajara.es/dguadalajara-theme/images/dguadalajara/cabeceras/perfil-del-contratante.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339922" y="2224803"/>
            <a:ext cx="3570329" cy="8097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Imagen 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73461" y="4019757"/>
            <a:ext cx="1372860" cy="1607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6 Marcador de número de diapositiva"/>
          <p:cNvSpPr>
            <a:spLocks noGrp="1"/>
          </p:cNvSpPr>
          <p:nvPr>
            <p:ph type="sldNum" sz="quarter" idx="12"/>
          </p:nvPr>
        </p:nvSpPr>
        <p:spPr/>
        <p:txBody>
          <a:bodyPr/>
          <a:lstStyle/>
          <a:p>
            <a:fld id="{65B84AE9-8D90-407B-82EF-C31EF3120B7C}" type="slidenum">
              <a:rPr lang="es-ES" smtClean="0"/>
              <a:pPr/>
              <a:t>19</a:t>
            </a:fld>
            <a:endParaRPr lang="es-ES"/>
          </a:p>
        </p:txBody>
      </p:sp>
    </p:spTree>
    <p:extLst>
      <p:ext uri="{BB962C8B-B14F-4D97-AF65-F5344CB8AC3E}">
        <p14:creationId xmlns:p14="http://schemas.microsoft.com/office/powerpoint/2010/main" xmlns="" val="218833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smtClean="0">
                <a:solidFill>
                  <a:srgbClr val="00B050"/>
                </a:solidFill>
              </a:rPr>
              <a:t>INDICE</a:t>
            </a:r>
          </a:p>
        </p:txBody>
      </p:sp>
      <p:sp>
        <p:nvSpPr>
          <p:cNvPr id="4" name="3 Marcador de número de diapositiva"/>
          <p:cNvSpPr>
            <a:spLocks noGrp="1"/>
          </p:cNvSpPr>
          <p:nvPr>
            <p:ph type="sldNum" sz="quarter" idx="12"/>
          </p:nvPr>
        </p:nvSpPr>
        <p:spPr/>
        <p:txBody>
          <a:bodyPr/>
          <a:lstStyle/>
          <a:p>
            <a:fld id="{65B84AE9-8D90-407B-82EF-C31EF3120B7C}" type="slidenum">
              <a:rPr lang="es-ES" smtClean="0"/>
              <a:pPr/>
              <a:t>2</a:t>
            </a:fld>
            <a:endParaRPr lang="es-ES"/>
          </a:p>
        </p:txBody>
      </p:sp>
      <p:graphicFrame>
        <p:nvGraphicFramePr>
          <p:cNvPr id="6" name="Marcador de contenido 6"/>
          <p:cNvGraphicFramePr>
            <a:graphicFrameLocks noGrp="1"/>
          </p:cNvGraphicFramePr>
          <p:nvPr>
            <p:ph sz="quarter" idx="1"/>
            <p:extLst>
              <p:ext uri="{D42A27DB-BD31-4B8C-83A1-F6EECF244321}">
                <p14:modId xmlns:p14="http://schemas.microsoft.com/office/powerpoint/2010/main" xmlns="" val="1258696984"/>
              </p:ext>
            </p:extLst>
          </p:nvPr>
        </p:nvGraphicFramePr>
        <p:xfrm>
          <a:off x="609600" y="1219200"/>
          <a:ext cx="10972800"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solidFill>
                  <a:srgbClr val="00B050"/>
                </a:solidFill>
              </a:rPr>
              <a:t>ORGANIZACIÓN DE LA GESTIÓN DE LOS PROYECTOS DE CPI</a:t>
            </a:r>
            <a:endParaRPr lang="es-ES" dirty="0"/>
          </a:p>
        </p:txBody>
      </p:sp>
      <p:sp>
        <p:nvSpPr>
          <p:cNvPr id="4" name="3 Marcador de número de diapositiva"/>
          <p:cNvSpPr>
            <a:spLocks noGrp="1"/>
          </p:cNvSpPr>
          <p:nvPr>
            <p:ph type="sldNum" sz="quarter" idx="12"/>
          </p:nvPr>
        </p:nvSpPr>
        <p:spPr/>
        <p:txBody>
          <a:bodyPr/>
          <a:lstStyle/>
          <a:p>
            <a:fld id="{65B84AE9-8D90-407B-82EF-C31EF3120B7C}" type="slidenum">
              <a:rPr lang="es-ES" smtClean="0"/>
              <a:pPr/>
              <a:t>20</a:t>
            </a:fld>
            <a:endParaRPr lang="es-ES"/>
          </a:p>
        </p:txBody>
      </p:sp>
      <p:graphicFrame>
        <p:nvGraphicFramePr>
          <p:cNvPr id="6" name="5 Marcador de contenido"/>
          <p:cNvGraphicFramePr>
            <a:graphicFrameLocks noGrp="1"/>
          </p:cNvGraphicFramePr>
          <p:nvPr>
            <p:ph sz="quarter" idx="1"/>
          </p:nvPr>
        </p:nvGraphicFramePr>
        <p:xfrm>
          <a:off x="988423" y="1219200"/>
          <a:ext cx="6143897" cy="4972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CuadroTexto"/>
          <p:cNvSpPr txBox="1"/>
          <p:nvPr/>
        </p:nvSpPr>
        <p:spPr>
          <a:xfrm>
            <a:off x="8203475" y="2351314"/>
            <a:ext cx="3462041" cy="2215991"/>
          </a:xfrm>
          <a:prstGeom prst="rect">
            <a:avLst/>
          </a:prstGeom>
          <a:noFill/>
        </p:spPr>
        <p:txBody>
          <a:bodyPr wrap="square" rtlCol="0">
            <a:spAutoFit/>
          </a:bodyPr>
          <a:lstStyle/>
          <a:p>
            <a:pPr lvl="0" algn="ctr"/>
            <a:r>
              <a:rPr lang="es-ES" sz="2400" dirty="0" smtClean="0">
                <a:solidFill>
                  <a:schemeClr val="accent1">
                    <a:lumMod val="50000"/>
                  </a:schemeClr>
                </a:solidFill>
                <a:latin typeface="Calibri" pitchFamily="34" charset="0"/>
              </a:rPr>
              <a:t>ESTRECHA RELACIÓN ENTRE EL INVESTIGADOR Y LOS SERVICIOS DE GESTIÓN DE LA UNIVERSIDAD</a:t>
            </a:r>
          </a:p>
          <a:p>
            <a:endParaRPr lang="es-E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04103" y="192098"/>
            <a:ext cx="10515600" cy="1074999"/>
          </a:xfrm>
        </p:spPr>
        <p:txBody>
          <a:bodyPr>
            <a:normAutofit/>
          </a:bodyPr>
          <a:lstStyle/>
          <a:p>
            <a:r>
              <a:rPr lang="es-ES" b="1" dirty="0">
                <a:solidFill>
                  <a:srgbClr val="00B050"/>
                </a:solidFill>
              </a:rPr>
              <a:t>ASPECTOS A TENER EN CUENTA EN LA ELABORACIÓN DEL PLIEGO</a:t>
            </a:r>
            <a:endParaRPr lang="es-ES" dirty="0"/>
          </a:p>
        </p:txBody>
      </p:sp>
      <p:sp>
        <p:nvSpPr>
          <p:cNvPr id="3" name="Marcador de contenido 2"/>
          <p:cNvSpPr>
            <a:spLocks noGrp="1"/>
          </p:cNvSpPr>
          <p:nvPr>
            <p:ph sz="quarter" idx="1"/>
          </p:nvPr>
        </p:nvSpPr>
        <p:spPr>
          <a:xfrm>
            <a:off x="838200" y="1433384"/>
            <a:ext cx="10515600" cy="4743579"/>
          </a:xfrm>
        </p:spPr>
        <p:txBody>
          <a:bodyPr/>
          <a:lstStyle/>
          <a:p>
            <a:pPr algn="just"/>
            <a:r>
              <a:rPr lang="es-ES" altLang="es-ES" sz="2400" dirty="0">
                <a:solidFill>
                  <a:schemeClr val="accent1">
                    <a:lumMod val="50000"/>
                  </a:schemeClr>
                </a:solidFill>
                <a:latin typeface="Calibri" pitchFamily="34" charset="0"/>
              </a:rPr>
              <a:t>Consultar el mercado antes de iniciar el proceso de licitación</a:t>
            </a:r>
          </a:p>
          <a:p>
            <a:pPr marL="0" indent="0" algn="just">
              <a:buNone/>
            </a:pPr>
            <a:endParaRPr lang="es-ES" altLang="es-ES" sz="2400" dirty="0">
              <a:solidFill>
                <a:schemeClr val="accent1">
                  <a:lumMod val="50000"/>
                </a:schemeClr>
              </a:solidFill>
              <a:latin typeface="Calibri" pitchFamily="34" charset="0"/>
            </a:endParaRPr>
          </a:p>
          <a:p>
            <a:pPr algn="just"/>
            <a:r>
              <a:rPr lang="es-ES" altLang="es-ES" sz="2400" dirty="0">
                <a:solidFill>
                  <a:schemeClr val="accent1">
                    <a:lumMod val="50000"/>
                  </a:schemeClr>
                </a:solidFill>
                <a:latin typeface="Calibri" pitchFamily="34" charset="0"/>
              </a:rPr>
              <a:t>Involucrar a todas las partes interesadas clave en el curso del procedimiento</a:t>
            </a:r>
            <a:r>
              <a:rPr lang="es-ES" altLang="es-ES" sz="2400" dirty="0" smtClean="0">
                <a:solidFill>
                  <a:schemeClr val="accent1">
                    <a:lumMod val="50000"/>
                  </a:schemeClr>
                </a:solidFill>
                <a:latin typeface="Calibri" pitchFamily="34" charset="0"/>
              </a:rPr>
              <a:t>.</a:t>
            </a:r>
          </a:p>
          <a:p>
            <a:pPr algn="just"/>
            <a:endParaRPr lang="es-ES" altLang="es-ES" sz="2400" dirty="0">
              <a:solidFill>
                <a:schemeClr val="accent1">
                  <a:lumMod val="50000"/>
                </a:schemeClr>
              </a:solidFill>
              <a:latin typeface="Calibri" pitchFamily="34" charset="0"/>
            </a:endParaRPr>
          </a:p>
          <a:p>
            <a:pPr algn="just"/>
            <a:r>
              <a:rPr lang="es-ES" altLang="es-ES" sz="2400" dirty="0">
                <a:solidFill>
                  <a:schemeClr val="accent1">
                    <a:lumMod val="50000"/>
                  </a:schemeClr>
                </a:solidFill>
                <a:latin typeface="Calibri" pitchFamily="34" charset="0"/>
              </a:rPr>
              <a:t>Dejar que el mercado proponga soluciones creativas e innovadoras.</a:t>
            </a:r>
          </a:p>
          <a:p>
            <a:pPr algn="just"/>
            <a:endParaRPr lang="es-ES" altLang="es-ES" dirty="0"/>
          </a:p>
          <a:p>
            <a:endParaRPr lang="es-ES" dirty="0"/>
          </a:p>
        </p:txBody>
      </p:sp>
      <p:pic>
        <p:nvPicPr>
          <p:cNvPr id="5" name="Picture 2" descr="http://www.rocketmagazine.net/wp-content/uploads/2013/02/etxeberria-fall-winter-2013-menswear.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71502" y="4439057"/>
            <a:ext cx="2631589" cy="1775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5 Marcador de número de diapositiva"/>
          <p:cNvSpPr>
            <a:spLocks noGrp="1"/>
          </p:cNvSpPr>
          <p:nvPr>
            <p:ph type="sldNum" sz="quarter" idx="12"/>
          </p:nvPr>
        </p:nvSpPr>
        <p:spPr/>
        <p:txBody>
          <a:bodyPr/>
          <a:lstStyle/>
          <a:p>
            <a:fld id="{65B84AE9-8D90-407B-82EF-C31EF3120B7C}" type="slidenum">
              <a:rPr lang="es-ES" smtClean="0"/>
              <a:pPr/>
              <a:t>21</a:t>
            </a:fld>
            <a:endParaRPr lang="es-ES"/>
          </a:p>
        </p:txBody>
      </p:sp>
    </p:spTree>
    <p:extLst>
      <p:ext uri="{BB962C8B-B14F-4D97-AF65-F5344CB8AC3E}">
        <p14:creationId xmlns:p14="http://schemas.microsoft.com/office/powerpoint/2010/main" xmlns="" val="4166369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04103" y="192098"/>
            <a:ext cx="10515600" cy="1075000"/>
          </a:xfrm>
        </p:spPr>
        <p:txBody>
          <a:bodyPr>
            <a:normAutofit/>
          </a:bodyPr>
          <a:lstStyle/>
          <a:p>
            <a:r>
              <a:rPr lang="es-ES" b="1" dirty="0">
                <a:solidFill>
                  <a:srgbClr val="00B050"/>
                </a:solidFill>
              </a:rPr>
              <a:t>ASPECTOS A TENER EN CUENTA EN LA ELABORACIÓN DEL PLIEGO</a:t>
            </a:r>
            <a:endParaRPr lang="es-ES" dirty="0"/>
          </a:p>
        </p:txBody>
      </p:sp>
      <p:sp>
        <p:nvSpPr>
          <p:cNvPr id="3" name="Marcador de contenido 2"/>
          <p:cNvSpPr>
            <a:spLocks noGrp="1"/>
          </p:cNvSpPr>
          <p:nvPr>
            <p:ph sz="quarter" idx="1"/>
          </p:nvPr>
        </p:nvSpPr>
        <p:spPr>
          <a:xfrm>
            <a:off x="838200" y="1433384"/>
            <a:ext cx="10515600" cy="4743579"/>
          </a:xfrm>
        </p:spPr>
        <p:txBody>
          <a:bodyPr/>
          <a:lstStyle/>
          <a:p>
            <a:pPr algn="just">
              <a:defRPr/>
            </a:pPr>
            <a:r>
              <a:rPr lang="es-ES" sz="2400" dirty="0">
                <a:solidFill>
                  <a:schemeClr val="accent1">
                    <a:lumMod val="50000"/>
                  </a:schemeClr>
                </a:solidFill>
                <a:latin typeface="Calibri" pitchFamily="34" charset="0"/>
              </a:rPr>
              <a:t>Buscar la mejor relación calidad-precio, no el precio más bajo.</a:t>
            </a:r>
          </a:p>
          <a:p>
            <a:pPr algn="just">
              <a:defRPr/>
            </a:pPr>
            <a:endParaRPr lang="es-ES" sz="2400" dirty="0">
              <a:solidFill>
                <a:schemeClr val="accent1">
                  <a:lumMod val="50000"/>
                </a:schemeClr>
              </a:solidFill>
              <a:latin typeface="Calibri" pitchFamily="34" charset="0"/>
            </a:endParaRPr>
          </a:p>
          <a:p>
            <a:pPr algn="just">
              <a:defRPr/>
            </a:pPr>
            <a:endParaRPr lang="es-ES" sz="2400" dirty="0">
              <a:solidFill>
                <a:schemeClr val="accent1">
                  <a:lumMod val="50000"/>
                </a:schemeClr>
              </a:solidFill>
              <a:latin typeface="Calibri" pitchFamily="34" charset="0"/>
            </a:endParaRPr>
          </a:p>
          <a:p>
            <a:pPr marL="0" indent="0" algn="just">
              <a:buNone/>
              <a:defRPr/>
            </a:pPr>
            <a:endParaRPr lang="es-ES" sz="2400" dirty="0">
              <a:solidFill>
                <a:schemeClr val="accent1">
                  <a:lumMod val="50000"/>
                </a:schemeClr>
              </a:solidFill>
              <a:latin typeface="Calibri" pitchFamily="34" charset="0"/>
            </a:endParaRPr>
          </a:p>
          <a:p>
            <a:pPr algn="just">
              <a:defRPr/>
            </a:pPr>
            <a:r>
              <a:rPr lang="es-ES" sz="2400" dirty="0">
                <a:solidFill>
                  <a:schemeClr val="accent1">
                    <a:lumMod val="50000"/>
                  </a:schemeClr>
                </a:solidFill>
                <a:latin typeface="Calibri" pitchFamily="34" charset="0"/>
              </a:rPr>
              <a:t>Aprovechar las ventajas de los medios </a:t>
            </a:r>
            <a:r>
              <a:rPr lang="es-ES" sz="2400" dirty="0" smtClean="0">
                <a:solidFill>
                  <a:schemeClr val="accent1">
                    <a:lumMod val="50000"/>
                  </a:schemeClr>
                </a:solidFill>
                <a:latin typeface="Calibri" pitchFamily="34" charset="0"/>
              </a:rPr>
              <a:t>electrónicos.</a:t>
            </a:r>
          </a:p>
          <a:p>
            <a:pPr marL="285750" indent="-285750" algn="just">
              <a:defRPr/>
            </a:pPr>
            <a:r>
              <a:rPr lang="es-ES" sz="2400" dirty="0">
                <a:solidFill>
                  <a:schemeClr val="accent1">
                    <a:lumMod val="50000"/>
                  </a:schemeClr>
                </a:solidFill>
                <a:latin typeface="Calibri" pitchFamily="34" charset="0"/>
              </a:rPr>
              <a:t>Decidir la organización y reparto de riesgos</a:t>
            </a:r>
          </a:p>
          <a:p>
            <a:pPr marL="285750" indent="-285750" algn="just">
              <a:buFontTx/>
              <a:buChar char="-"/>
              <a:defRPr/>
            </a:pPr>
            <a:endParaRPr lang="es-ES" sz="2400" dirty="0">
              <a:solidFill>
                <a:schemeClr val="accent1">
                  <a:lumMod val="50000"/>
                </a:schemeClr>
              </a:solidFill>
              <a:latin typeface="Calibri" pitchFamily="34" charset="0"/>
            </a:endParaRPr>
          </a:p>
          <a:p>
            <a:pPr algn="just">
              <a:defRPr/>
            </a:pPr>
            <a:endParaRPr lang="es-ES" altLang="es-ES" dirty="0"/>
          </a:p>
          <a:p>
            <a:endParaRPr lang="es-ES" dirty="0"/>
          </a:p>
        </p:txBody>
      </p:sp>
      <p:pic>
        <p:nvPicPr>
          <p:cNvPr id="6" name="Picture 2" descr="http://www.medirekt.com.ar/files/page/balanza-precio-calidad.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99737" y="1850255"/>
            <a:ext cx="2078995" cy="1336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4" descr="http://www.eoi.es/blogs/pilararanda/files/2012/02/innovacion-empresarial1.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098795" y="4206440"/>
            <a:ext cx="1949493" cy="19494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7 Marcador de número de diapositiva"/>
          <p:cNvSpPr>
            <a:spLocks noGrp="1"/>
          </p:cNvSpPr>
          <p:nvPr>
            <p:ph type="sldNum" sz="quarter" idx="12"/>
          </p:nvPr>
        </p:nvSpPr>
        <p:spPr/>
        <p:txBody>
          <a:bodyPr/>
          <a:lstStyle/>
          <a:p>
            <a:fld id="{65B84AE9-8D90-407B-82EF-C31EF3120B7C}" type="slidenum">
              <a:rPr lang="es-ES" smtClean="0"/>
              <a:pPr/>
              <a:t>22</a:t>
            </a:fld>
            <a:endParaRPr lang="es-ES"/>
          </a:p>
        </p:txBody>
      </p:sp>
    </p:spTree>
    <p:extLst>
      <p:ext uri="{BB962C8B-B14F-4D97-AF65-F5344CB8AC3E}">
        <p14:creationId xmlns:p14="http://schemas.microsoft.com/office/powerpoint/2010/main" xmlns="" val="396967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18376"/>
            <a:ext cx="10515600" cy="1009533"/>
          </a:xfrm>
        </p:spPr>
        <p:txBody>
          <a:bodyPr>
            <a:normAutofit fontScale="90000"/>
          </a:bodyPr>
          <a:lstStyle/>
          <a:p>
            <a:r>
              <a:rPr lang="es-ES" b="1" dirty="0">
                <a:solidFill>
                  <a:srgbClr val="00B050"/>
                </a:solidFill>
              </a:rPr>
              <a:t>ASPECTOS A TENER EN CUENTA EN LA ELABORACIÓN DEL PLIEGO</a:t>
            </a:r>
            <a:endParaRPr lang="es-ES" dirty="0"/>
          </a:p>
        </p:txBody>
      </p:sp>
      <p:sp>
        <p:nvSpPr>
          <p:cNvPr id="3" name="Marcador de contenido 2"/>
          <p:cNvSpPr>
            <a:spLocks noGrp="1"/>
          </p:cNvSpPr>
          <p:nvPr>
            <p:ph sz="quarter" idx="1"/>
          </p:nvPr>
        </p:nvSpPr>
        <p:spPr/>
        <p:txBody>
          <a:bodyPr/>
          <a:lstStyle/>
          <a:p>
            <a:endParaRPr lang="es-ES" altLang="es-ES" sz="2400" dirty="0" smtClean="0">
              <a:solidFill>
                <a:schemeClr val="accent1">
                  <a:lumMod val="50000"/>
                </a:schemeClr>
              </a:solidFill>
              <a:latin typeface="Calibri" pitchFamily="34" charset="0"/>
            </a:endParaRPr>
          </a:p>
          <a:p>
            <a:r>
              <a:rPr lang="es-ES" altLang="es-ES" sz="2400" dirty="0" smtClean="0">
                <a:solidFill>
                  <a:schemeClr val="accent1">
                    <a:lumMod val="50000"/>
                  </a:schemeClr>
                </a:solidFill>
                <a:latin typeface="Calibri" pitchFamily="34" charset="0"/>
              </a:rPr>
              <a:t>Cláusulas </a:t>
            </a:r>
            <a:r>
              <a:rPr lang="es-ES" altLang="es-ES" sz="2400" dirty="0">
                <a:solidFill>
                  <a:schemeClr val="accent1">
                    <a:lumMod val="50000"/>
                  </a:schemeClr>
                </a:solidFill>
                <a:latin typeface="Calibri" pitchFamily="34" charset="0"/>
              </a:rPr>
              <a:t>contractuales que promuevan la innovación.</a:t>
            </a:r>
          </a:p>
          <a:p>
            <a:endParaRPr lang="es-ES" altLang="es-ES" sz="2400" dirty="0">
              <a:solidFill>
                <a:schemeClr val="accent1">
                  <a:lumMod val="50000"/>
                </a:schemeClr>
              </a:solidFill>
              <a:latin typeface="Calibri" pitchFamily="34" charset="0"/>
            </a:endParaRPr>
          </a:p>
          <a:p>
            <a:r>
              <a:rPr lang="es-ES" altLang="es-ES" sz="2400" u="sng" dirty="0">
                <a:solidFill>
                  <a:schemeClr val="accent1">
                    <a:lumMod val="50000"/>
                  </a:schemeClr>
                </a:solidFill>
                <a:latin typeface="Calibri" pitchFamily="34" charset="0"/>
              </a:rPr>
              <a:t>Ejemplos</a:t>
            </a:r>
            <a:r>
              <a:rPr lang="es-ES" altLang="es-ES" sz="2400" u="sng" dirty="0" smtClean="0">
                <a:solidFill>
                  <a:schemeClr val="accent1">
                    <a:lumMod val="50000"/>
                  </a:schemeClr>
                </a:solidFill>
                <a:latin typeface="Calibri" pitchFamily="34" charset="0"/>
              </a:rPr>
              <a:t>:</a:t>
            </a:r>
          </a:p>
          <a:p>
            <a:endParaRPr lang="es-ES" altLang="es-ES" sz="2400" dirty="0">
              <a:solidFill>
                <a:schemeClr val="accent1">
                  <a:lumMod val="50000"/>
                </a:schemeClr>
              </a:solidFill>
              <a:latin typeface="Calibri" pitchFamily="34" charset="0"/>
            </a:endParaRPr>
          </a:p>
          <a:p>
            <a:pPr>
              <a:buFont typeface="Wingdings" panose="05000000000000000000" pitchFamily="2" charset="2"/>
              <a:buChar char="Ø"/>
            </a:pPr>
            <a:r>
              <a:rPr lang="es-ES" altLang="es-ES" sz="2400" dirty="0">
                <a:solidFill>
                  <a:schemeClr val="accent1">
                    <a:lumMod val="50000"/>
                  </a:schemeClr>
                </a:solidFill>
                <a:latin typeface="Calibri" pitchFamily="34" charset="0"/>
              </a:rPr>
              <a:t>Incluir estudios de mercado y vigilancia tecnológica.</a:t>
            </a:r>
          </a:p>
          <a:p>
            <a:pPr>
              <a:buFont typeface="Wingdings" panose="05000000000000000000" pitchFamily="2" charset="2"/>
              <a:buChar char="Ø"/>
            </a:pPr>
            <a:r>
              <a:rPr lang="es-ES" altLang="es-ES" sz="2400" dirty="0">
                <a:solidFill>
                  <a:schemeClr val="accent1">
                    <a:lumMod val="50000"/>
                  </a:schemeClr>
                </a:solidFill>
                <a:latin typeface="Calibri" pitchFamily="34" charset="0"/>
              </a:rPr>
              <a:t>Mejoras encaminadas a fomentar la I+D en la empresa.</a:t>
            </a:r>
          </a:p>
          <a:p>
            <a:pPr>
              <a:buFont typeface="Wingdings" panose="05000000000000000000" pitchFamily="2" charset="2"/>
              <a:buChar char="Ø"/>
            </a:pPr>
            <a:r>
              <a:rPr lang="es-ES" altLang="es-ES" sz="2400" dirty="0">
                <a:solidFill>
                  <a:schemeClr val="accent1">
                    <a:lumMod val="50000"/>
                  </a:schemeClr>
                </a:solidFill>
                <a:latin typeface="Calibri" pitchFamily="34" charset="0"/>
              </a:rPr>
              <a:t>Estudio de </a:t>
            </a:r>
            <a:r>
              <a:rPr lang="es-ES" altLang="es-ES" sz="2400" dirty="0" smtClean="0">
                <a:solidFill>
                  <a:schemeClr val="accent1">
                    <a:lumMod val="50000"/>
                  </a:schemeClr>
                </a:solidFill>
                <a:latin typeface="Calibri" pitchFamily="34" charset="0"/>
              </a:rPr>
              <a:t>viabilidad.</a:t>
            </a:r>
            <a:endParaRPr lang="es-ES" altLang="es-ES" sz="2400" dirty="0">
              <a:solidFill>
                <a:schemeClr val="accent1">
                  <a:lumMod val="50000"/>
                </a:schemeClr>
              </a:solidFill>
              <a:latin typeface="Calibri" pitchFamily="34" charset="0"/>
            </a:endParaRPr>
          </a:p>
          <a:p>
            <a:endParaRPr lang="es-ES" dirty="0"/>
          </a:p>
        </p:txBody>
      </p:sp>
      <p:sp>
        <p:nvSpPr>
          <p:cNvPr id="5" name="4 Marcador de número de diapositiva"/>
          <p:cNvSpPr>
            <a:spLocks noGrp="1"/>
          </p:cNvSpPr>
          <p:nvPr>
            <p:ph type="sldNum" sz="quarter" idx="12"/>
          </p:nvPr>
        </p:nvSpPr>
        <p:spPr/>
        <p:txBody>
          <a:bodyPr/>
          <a:lstStyle/>
          <a:p>
            <a:fld id="{65B84AE9-8D90-407B-82EF-C31EF3120B7C}" type="slidenum">
              <a:rPr lang="es-ES" smtClean="0"/>
              <a:pPr/>
              <a:t>23</a:t>
            </a:fld>
            <a:endParaRPr lang="es-ES"/>
          </a:p>
        </p:txBody>
      </p:sp>
    </p:spTree>
    <p:extLst>
      <p:ext uri="{BB962C8B-B14F-4D97-AF65-F5344CB8AC3E}">
        <p14:creationId xmlns:p14="http://schemas.microsoft.com/office/powerpoint/2010/main" xmlns="" val="1308734941"/>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18377"/>
            <a:ext cx="10515600" cy="1035658"/>
          </a:xfrm>
        </p:spPr>
        <p:txBody>
          <a:bodyPr>
            <a:normAutofit fontScale="90000"/>
          </a:bodyPr>
          <a:lstStyle/>
          <a:p>
            <a:r>
              <a:rPr lang="es-ES" b="1" dirty="0">
                <a:solidFill>
                  <a:srgbClr val="00B050"/>
                </a:solidFill>
              </a:rPr>
              <a:t>ASPECTOS A TENER EN CUENTA EN LA ELABORACIÓN DEL PLIEGO</a:t>
            </a:r>
            <a:endParaRPr lang="es-ES" dirty="0"/>
          </a:p>
        </p:txBody>
      </p:sp>
      <p:sp>
        <p:nvSpPr>
          <p:cNvPr id="3" name="Marcador de contenido 2"/>
          <p:cNvSpPr>
            <a:spLocks noGrp="1"/>
          </p:cNvSpPr>
          <p:nvPr>
            <p:ph sz="quarter" idx="1"/>
          </p:nvPr>
        </p:nvSpPr>
        <p:spPr/>
        <p:txBody>
          <a:bodyPr/>
          <a:lstStyle/>
          <a:p>
            <a:r>
              <a:rPr lang="es-ES" sz="2400" dirty="0">
                <a:solidFill>
                  <a:schemeClr val="accent1">
                    <a:lumMod val="50000"/>
                  </a:schemeClr>
                </a:solidFill>
                <a:latin typeface="Calibri" pitchFamily="34" charset="0"/>
              </a:rPr>
              <a:t>Desarrollar y aplicar un plan de seguimiento y evaluación del contrato.</a:t>
            </a:r>
          </a:p>
          <a:p>
            <a:endParaRPr lang="es-ES" dirty="0"/>
          </a:p>
        </p:txBody>
      </p:sp>
      <p:pic>
        <p:nvPicPr>
          <p:cNvPr id="5" name="Imagen 5"/>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91500" y="1899013"/>
            <a:ext cx="5598297" cy="42022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5 Marcador de número de diapositiva"/>
          <p:cNvSpPr>
            <a:spLocks noGrp="1"/>
          </p:cNvSpPr>
          <p:nvPr>
            <p:ph type="sldNum" sz="quarter" idx="12"/>
          </p:nvPr>
        </p:nvSpPr>
        <p:spPr/>
        <p:txBody>
          <a:bodyPr/>
          <a:lstStyle/>
          <a:p>
            <a:fld id="{65B84AE9-8D90-407B-82EF-C31EF3120B7C}" type="slidenum">
              <a:rPr lang="es-ES" smtClean="0"/>
              <a:pPr/>
              <a:t>24</a:t>
            </a:fld>
            <a:endParaRPr lang="es-ES"/>
          </a:p>
        </p:txBody>
      </p:sp>
    </p:spTree>
    <p:extLst>
      <p:ext uri="{BB962C8B-B14F-4D97-AF65-F5344CB8AC3E}">
        <p14:creationId xmlns:p14="http://schemas.microsoft.com/office/powerpoint/2010/main" xmlns="" val="1301476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18377"/>
            <a:ext cx="10515600" cy="970344"/>
          </a:xfrm>
        </p:spPr>
        <p:txBody>
          <a:bodyPr>
            <a:normAutofit fontScale="90000"/>
          </a:bodyPr>
          <a:lstStyle/>
          <a:p>
            <a:r>
              <a:rPr lang="es-ES" b="1" dirty="0">
                <a:solidFill>
                  <a:srgbClr val="00B050"/>
                </a:solidFill>
              </a:rPr>
              <a:t>ASPECTOS A TENER EN CUENTA EN LA ELABORACIÓN DEL PLIEGO</a:t>
            </a:r>
            <a:endParaRPr lang="es-ES" dirty="0"/>
          </a:p>
        </p:txBody>
      </p:sp>
      <p:sp>
        <p:nvSpPr>
          <p:cNvPr id="3" name="Marcador de contenido 2"/>
          <p:cNvSpPr>
            <a:spLocks noGrp="1"/>
          </p:cNvSpPr>
          <p:nvPr>
            <p:ph sz="quarter" idx="1"/>
          </p:nvPr>
        </p:nvSpPr>
        <p:spPr/>
        <p:txBody>
          <a:bodyPr>
            <a:normAutofit/>
          </a:bodyPr>
          <a:lstStyle/>
          <a:p>
            <a:endParaRPr lang="es-ES" altLang="es-ES" sz="2400" dirty="0" smtClean="0">
              <a:solidFill>
                <a:schemeClr val="accent1">
                  <a:lumMod val="50000"/>
                </a:schemeClr>
              </a:solidFill>
              <a:latin typeface="Calibri" pitchFamily="34" charset="0"/>
            </a:endParaRPr>
          </a:p>
          <a:p>
            <a:r>
              <a:rPr lang="es-ES" altLang="es-ES" sz="2400" dirty="0" smtClean="0">
                <a:solidFill>
                  <a:schemeClr val="accent1">
                    <a:lumMod val="50000"/>
                  </a:schemeClr>
                </a:solidFill>
                <a:latin typeface="Calibri" pitchFamily="34" charset="0"/>
              </a:rPr>
              <a:t>Aprender </a:t>
            </a:r>
            <a:r>
              <a:rPr lang="es-ES" altLang="es-ES" sz="2400" dirty="0">
                <a:solidFill>
                  <a:schemeClr val="accent1">
                    <a:lumMod val="50000"/>
                  </a:schemeClr>
                </a:solidFill>
                <a:latin typeface="Calibri" pitchFamily="34" charset="0"/>
              </a:rPr>
              <a:t>de la experiencia de cara al futuro</a:t>
            </a:r>
            <a:r>
              <a:rPr lang="es-ES" altLang="es-ES" sz="2400" dirty="0" smtClean="0">
                <a:solidFill>
                  <a:schemeClr val="accent1">
                    <a:lumMod val="50000"/>
                  </a:schemeClr>
                </a:solidFill>
                <a:latin typeface="Calibri" pitchFamily="34" charset="0"/>
              </a:rPr>
              <a:t>.</a:t>
            </a:r>
          </a:p>
          <a:p>
            <a:endParaRPr lang="es-ES" altLang="es-ES" sz="2400" dirty="0">
              <a:solidFill>
                <a:schemeClr val="accent1">
                  <a:lumMod val="50000"/>
                </a:schemeClr>
              </a:solidFill>
              <a:latin typeface="Calibri" pitchFamily="34" charset="0"/>
            </a:endParaRPr>
          </a:p>
          <a:p>
            <a:r>
              <a:rPr lang="es-ES" sz="2400" dirty="0">
                <a:solidFill>
                  <a:schemeClr val="accent1">
                    <a:lumMod val="50000"/>
                  </a:schemeClr>
                </a:solidFill>
                <a:latin typeface="Calibri" pitchFamily="34" charset="0"/>
              </a:rPr>
              <a:t>Cuestiones de derechos de propiedad intelectual e industrial</a:t>
            </a:r>
          </a:p>
          <a:p>
            <a:endParaRPr lang="es-ES" altLang="es-ES" sz="2400" dirty="0">
              <a:solidFill>
                <a:schemeClr val="accent1">
                  <a:lumMod val="50000"/>
                </a:schemeClr>
              </a:solidFill>
              <a:latin typeface="Calibri" pitchFamily="34" charset="0"/>
            </a:endParaRPr>
          </a:p>
          <a:p>
            <a:endParaRPr lang="es-ES" sz="2400" dirty="0">
              <a:solidFill>
                <a:schemeClr val="accent1">
                  <a:lumMod val="50000"/>
                </a:schemeClr>
              </a:solidFill>
              <a:latin typeface="Calibri" pitchFamily="34" charset="0"/>
            </a:endParaRPr>
          </a:p>
        </p:txBody>
      </p:sp>
      <p:pic>
        <p:nvPicPr>
          <p:cNvPr id="6" name="Picture 2" descr="https://encrypted-tbn0.gstatic.com/images?q=tbn:ANd9GcTiUNLTX99bFF2bL7mAJxSiimUZis7mzhPlrukcIOLvruf1cy_Mxw"/>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666851" y="1305903"/>
            <a:ext cx="1014110" cy="1014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2" descr="http://chilemarcas.com/blog/wp-content/uploads/2010/07/PROPIEDAD-INDUSTRIAL.jpg"/>
          <p:cNvPicPr>
            <a:picLocks noChangeAspect="1" noChangeArrowheads="1"/>
          </p:cNvPicPr>
          <p:nvPr/>
        </p:nvPicPr>
        <p:blipFill>
          <a:blip r:embed="rId4">
            <a:lum contrast="-1000"/>
            <a:extLst>
              <a:ext uri="{28A0092B-C50C-407E-A947-70E740481C1C}">
                <a14:useLocalDpi xmlns:a14="http://schemas.microsoft.com/office/drawing/2010/main" xmlns="" val="0"/>
              </a:ext>
            </a:extLst>
          </a:blip>
          <a:srcRect/>
          <a:stretch>
            <a:fillRect/>
          </a:stretch>
        </p:blipFill>
        <p:spPr bwMode="auto">
          <a:xfrm>
            <a:off x="3350211" y="3246466"/>
            <a:ext cx="3050589" cy="194137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outerShdw blurRad="203200" dist="114300" dir="11940000" sx="102000" sy="102000" algn="t" rotWithShape="0">
              <a:prstClr val="black">
                <a:alpha val="57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7 Marcador de número de diapositiva"/>
          <p:cNvSpPr>
            <a:spLocks noGrp="1"/>
          </p:cNvSpPr>
          <p:nvPr>
            <p:ph type="sldNum" sz="quarter" idx="12"/>
          </p:nvPr>
        </p:nvSpPr>
        <p:spPr/>
        <p:txBody>
          <a:bodyPr/>
          <a:lstStyle/>
          <a:p>
            <a:fld id="{65B84AE9-8D90-407B-82EF-C31EF3120B7C}" type="slidenum">
              <a:rPr lang="es-ES" smtClean="0"/>
              <a:pPr/>
              <a:t>25</a:t>
            </a:fld>
            <a:endParaRPr lang="es-ES"/>
          </a:p>
        </p:txBody>
      </p:sp>
    </p:spTree>
    <p:extLst>
      <p:ext uri="{BB962C8B-B14F-4D97-AF65-F5344CB8AC3E}">
        <p14:creationId xmlns:p14="http://schemas.microsoft.com/office/powerpoint/2010/main" xmlns="" val="71672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18376"/>
            <a:ext cx="10515600" cy="918093"/>
          </a:xfrm>
        </p:spPr>
        <p:txBody>
          <a:bodyPr/>
          <a:lstStyle/>
          <a:p>
            <a:r>
              <a:rPr lang="es-ES" b="1" dirty="0" smtClean="0">
                <a:solidFill>
                  <a:srgbClr val="00B050"/>
                </a:solidFill>
              </a:rPr>
              <a:t>ELABORACIÓN DE PLIEGOS</a:t>
            </a:r>
            <a:endParaRPr lang="es-ES" b="1" dirty="0">
              <a:solidFill>
                <a:srgbClr val="00B050"/>
              </a:solidFill>
            </a:endParaRPr>
          </a:p>
        </p:txBody>
      </p:sp>
      <p:sp>
        <p:nvSpPr>
          <p:cNvPr id="3" name="Marcador de contenido 2"/>
          <p:cNvSpPr>
            <a:spLocks noGrp="1"/>
          </p:cNvSpPr>
          <p:nvPr>
            <p:ph sz="quarter" idx="1"/>
          </p:nvPr>
        </p:nvSpPr>
        <p:spPr>
          <a:xfrm>
            <a:off x="838200" y="1543939"/>
            <a:ext cx="10515600" cy="4633024"/>
          </a:xfrm>
        </p:spPr>
        <p:txBody>
          <a:bodyPr/>
          <a:lstStyle/>
          <a:p>
            <a:r>
              <a:rPr lang="es-ES" sz="2400" dirty="0" smtClean="0">
                <a:solidFill>
                  <a:srgbClr val="C00000"/>
                </a:solidFill>
                <a:latin typeface="Calibri" pitchFamily="34" charset="0"/>
              </a:rPr>
              <a:t>FASE I: presentación de propuestas			</a:t>
            </a:r>
          </a:p>
          <a:p>
            <a:pPr lvl="1" algn="just"/>
            <a:r>
              <a:rPr lang="es-ES" altLang="es-ES" sz="2400" b="1" dirty="0">
                <a:latin typeface="Calibri" pitchFamily="34" charset="0"/>
              </a:rPr>
              <a:t>Criterios de evaluación</a:t>
            </a:r>
            <a:r>
              <a:rPr lang="es-ES" altLang="es-ES" sz="2400" b="1" dirty="0" smtClean="0">
                <a:latin typeface="Calibri" pitchFamily="34" charset="0"/>
              </a:rPr>
              <a:t>?				</a:t>
            </a:r>
            <a:endParaRPr lang="es-ES" altLang="es-ES" sz="2400" b="1" dirty="0">
              <a:latin typeface="Calibri" pitchFamily="34" charset="0"/>
            </a:endParaRPr>
          </a:p>
          <a:p>
            <a:pPr lvl="1" algn="just"/>
            <a:r>
              <a:rPr lang="es-ES" altLang="es-ES" sz="2400" b="1" dirty="0">
                <a:latin typeface="Calibri" pitchFamily="34" charset="0"/>
              </a:rPr>
              <a:t>Puntuación?</a:t>
            </a:r>
          </a:p>
          <a:p>
            <a:pPr lvl="1" algn="just"/>
            <a:r>
              <a:rPr lang="es-ES" altLang="es-ES" sz="2400" b="1" dirty="0">
                <a:latin typeface="Calibri" pitchFamily="34" charset="0"/>
              </a:rPr>
              <a:t>Tiempo para presentación ofertas?</a:t>
            </a:r>
          </a:p>
          <a:p>
            <a:pPr lvl="1"/>
            <a:endParaRPr lang="es-ES" sz="2400" dirty="0" smtClean="0">
              <a:latin typeface="Calibri" pitchFamily="34" charset="0"/>
            </a:endParaRPr>
          </a:p>
          <a:p>
            <a:r>
              <a:rPr lang="es-ES" sz="2400" dirty="0" smtClean="0">
                <a:solidFill>
                  <a:srgbClr val="C00000"/>
                </a:solidFill>
                <a:latin typeface="Calibri" pitchFamily="34" charset="0"/>
              </a:rPr>
              <a:t>FASE II: estudios de viabilidad</a:t>
            </a:r>
          </a:p>
          <a:p>
            <a:pPr lvl="1" algn="just"/>
            <a:r>
              <a:rPr lang="es-ES" altLang="es-ES" sz="2400" b="1" dirty="0">
                <a:latin typeface="Calibri" pitchFamily="34" charset="0"/>
              </a:rPr>
              <a:t>Criterios de evaluación?</a:t>
            </a:r>
          </a:p>
          <a:p>
            <a:pPr lvl="1" algn="just"/>
            <a:r>
              <a:rPr lang="es-ES" altLang="es-ES" sz="2400" b="1" dirty="0">
                <a:latin typeface="Calibri" pitchFamily="34" charset="0"/>
              </a:rPr>
              <a:t>Puntuación?</a:t>
            </a:r>
          </a:p>
          <a:p>
            <a:pPr lvl="1" algn="just"/>
            <a:r>
              <a:rPr lang="es-ES" altLang="es-ES" sz="2400" b="1" dirty="0">
                <a:latin typeface="Calibri" pitchFamily="34" charset="0"/>
              </a:rPr>
              <a:t>Tiempo para presentación ofertas?</a:t>
            </a:r>
          </a:p>
          <a:p>
            <a:pPr lvl="1" algn="just"/>
            <a:r>
              <a:rPr lang="es-ES" altLang="es-ES" sz="2400" b="1" dirty="0">
                <a:latin typeface="Calibri" pitchFamily="34" charset="0"/>
              </a:rPr>
              <a:t>Pago por estudio de viabilidad?</a:t>
            </a:r>
          </a:p>
          <a:p>
            <a:pPr lvl="1"/>
            <a:endParaRPr lang="es-ES" dirty="0"/>
          </a:p>
        </p:txBody>
      </p:sp>
      <p:sp>
        <p:nvSpPr>
          <p:cNvPr id="5" name="4 Marcador de número de diapositiva"/>
          <p:cNvSpPr>
            <a:spLocks noGrp="1"/>
          </p:cNvSpPr>
          <p:nvPr>
            <p:ph type="sldNum" sz="quarter" idx="12"/>
          </p:nvPr>
        </p:nvSpPr>
        <p:spPr/>
        <p:txBody>
          <a:bodyPr/>
          <a:lstStyle/>
          <a:p>
            <a:fld id="{65B84AE9-8D90-407B-82EF-C31EF3120B7C}" type="slidenum">
              <a:rPr lang="es-ES" smtClean="0"/>
              <a:pPr/>
              <a:t>26</a:t>
            </a:fld>
            <a:endParaRPr lang="es-ES"/>
          </a:p>
        </p:txBody>
      </p:sp>
    </p:spTree>
    <p:extLst>
      <p:ext uri="{BB962C8B-B14F-4D97-AF65-F5344CB8AC3E}">
        <p14:creationId xmlns:p14="http://schemas.microsoft.com/office/powerpoint/2010/main" xmlns="" val="33366044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solidFill>
                  <a:srgbClr val="00B050"/>
                </a:solidFill>
              </a:rPr>
              <a:t>4. ADJUDICACIÓN DEL CONCURSO Y CONSECUCIÓN DE HITOS</a:t>
            </a:r>
            <a:endParaRPr lang="es-ES" dirty="0"/>
          </a:p>
        </p:txBody>
      </p:sp>
      <p:sp>
        <p:nvSpPr>
          <p:cNvPr id="4" name="3 Marcador de número de diapositiva"/>
          <p:cNvSpPr>
            <a:spLocks noGrp="1"/>
          </p:cNvSpPr>
          <p:nvPr>
            <p:ph type="sldNum" sz="quarter" idx="12"/>
          </p:nvPr>
        </p:nvSpPr>
        <p:spPr/>
        <p:txBody>
          <a:bodyPr/>
          <a:lstStyle/>
          <a:p>
            <a:fld id="{65B84AE9-8D90-407B-82EF-C31EF3120B7C}" type="slidenum">
              <a:rPr lang="es-ES" smtClean="0"/>
              <a:pPr/>
              <a:t>27</a:t>
            </a:fld>
            <a:endParaRPr lang="es-ES"/>
          </a:p>
        </p:txBody>
      </p:sp>
      <p:graphicFrame>
        <p:nvGraphicFramePr>
          <p:cNvPr id="6" name="Marcador de contenido 6"/>
          <p:cNvGraphicFramePr>
            <a:graphicFrameLocks noGrp="1"/>
          </p:cNvGraphicFramePr>
          <p:nvPr>
            <p:ph sz="quarter" idx="1"/>
            <p:extLst>
              <p:ext uri="{D42A27DB-BD31-4B8C-83A1-F6EECF244321}">
                <p14:modId xmlns:p14="http://schemas.microsoft.com/office/powerpoint/2010/main" xmlns="" val="1258696984"/>
              </p:ext>
            </p:extLst>
          </p:nvPr>
        </p:nvGraphicFramePr>
        <p:xfrm>
          <a:off x="609600" y="1219200"/>
          <a:ext cx="10972800"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smtClean="0">
                <a:solidFill>
                  <a:srgbClr val="00B050"/>
                </a:solidFill>
              </a:rPr>
              <a:t>ADJUDICACIÓN DEL CONCURSO</a:t>
            </a:r>
            <a:endParaRPr lang="es-ES" dirty="0"/>
          </a:p>
        </p:txBody>
      </p:sp>
      <p:sp>
        <p:nvSpPr>
          <p:cNvPr id="4" name="3 Marcador de número de diapositiva"/>
          <p:cNvSpPr>
            <a:spLocks noGrp="1"/>
          </p:cNvSpPr>
          <p:nvPr>
            <p:ph type="sldNum" sz="quarter" idx="12"/>
          </p:nvPr>
        </p:nvSpPr>
        <p:spPr/>
        <p:txBody>
          <a:bodyPr/>
          <a:lstStyle/>
          <a:p>
            <a:fld id="{65B84AE9-8D90-407B-82EF-C31EF3120B7C}" type="slidenum">
              <a:rPr lang="es-ES" smtClean="0"/>
              <a:pPr/>
              <a:t>28</a:t>
            </a:fld>
            <a:endParaRPr lang="es-ES"/>
          </a:p>
        </p:txBody>
      </p:sp>
      <p:sp>
        <p:nvSpPr>
          <p:cNvPr id="5" name="4 Marcador de contenido"/>
          <p:cNvSpPr>
            <a:spLocks noGrp="1"/>
          </p:cNvSpPr>
          <p:nvPr>
            <p:ph sz="quarter" idx="1"/>
          </p:nvPr>
        </p:nvSpPr>
        <p:spPr/>
        <p:txBody>
          <a:bodyPr>
            <a:normAutofit/>
          </a:bodyPr>
          <a:lstStyle/>
          <a:p>
            <a:pPr algn="ctr">
              <a:defRPr/>
            </a:pPr>
            <a:endParaRPr lang="es-ES" b="1" dirty="0" smtClean="0">
              <a:solidFill>
                <a:srgbClr val="C00000"/>
              </a:solidFill>
              <a:latin typeface="Calibri" pitchFamily="34" charset="0"/>
            </a:endParaRPr>
          </a:p>
          <a:p>
            <a:pPr algn="ctr">
              <a:defRPr/>
            </a:pPr>
            <a:r>
              <a:rPr lang="es-ES" b="1" dirty="0" smtClean="0">
                <a:solidFill>
                  <a:srgbClr val="C00000"/>
                </a:solidFill>
                <a:latin typeface="Calibri" pitchFamily="34" charset="0"/>
              </a:rPr>
              <a:t>ADJUDICACIÓN</a:t>
            </a:r>
            <a:endParaRPr lang="es-ES" b="1" dirty="0" smtClean="0">
              <a:solidFill>
                <a:schemeClr val="accent1">
                  <a:lumMod val="50000"/>
                </a:schemeClr>
              </a:solidFill>
              <a:latin typeface="Calibri" pitchFamily="34" charset="0"/>
            </a:endParaRPr>
          </a:p>
          <a:p>
            <a:pPr algn="ctr">
              <a:defRPr/>
            </a:pPr>
            <a:r>
              <a:rPr lang="es-ES" dirty="0" smtClean="0">
                <a:solidFill>
                  <a:schemeClr val="accent1">
                    <a:lumMod val="50000"/>
                  </a:schemeClr>
                </a:solidFill>
                <a:latin typeface="Calibri" pitchFamily="34" charset="0"/>
              </a:rPr>
              <a:t>¿ Puede haber más de un adjudicatario por lote?</a:t>
            </a:r>
          </a:p>
          <a:p>
            <a:pPr algn="ctr">
              <a:defRPr/>
            </a:pPr>
            <a:r>
              <a:rPr lang="es-ES" b="1" dirty="0" smtClean="0">
                <a:solidFill>
                  <a:schemeClr val="accent1">
                    <a:lumMod val="50000"/>
                  </a:schemeClr>
                </a:solidFill>
                <a:latin typeface="Calibri" pitchFamily="34" charset="0"/>
              </a:rPr>
              <a:t>SI</a:t>
            </a:r>
          </a:p>
          <a:p>
            <a:pPr algn="ctr">
              <a:defRPr/>
            </a:pPr>
            <a:r>
              <a:rPr lang="es-ES" dirty="0" smtClean="0">
                <a:solidFill>
                  <a:schemeClr val="accent1">
                    <a:lumMod val="50000"/>
                  </a:schemeClr>
                </a:solidFill>
                <a:latin typeface="Calibri" pitchFamily="34" charset="0"/>
              </a:rPr>
              <a:t>¿Límites en la subcontrataciones del adjudicatario?</a:t>
            </a:r>
          </a:p>
          <a:p>
            <a:pPr algn="ctr">
              <a:defRPr/>
            </a:pPr>
            <a:r>
              <a:rPr lang="es-ES" b="1" dirty="0" smtClean="0">
                <a:solidFill>
                  <a:schemeClr val="accent1">
                    <a:lumMod val="50000"/>
                  </a:schemeClr>
                </a:solidFill>
                <a:latin typeface="Calibri" pitchFamily="34" charset="0"/>
              </a:rPr>
              <a:t>60%</a:t>
            </a:r>
          </a:p>
          <a:p>
            <a:pPr>
              <a:defRPr/>
            </a:pPr>
            <a:endParaRPr lang="es-ES" b="1" dirty="0" smtClean="0">
              <a:solidFill>
                <a:schemeClr val="accent1">
                  <a:lumMod val="50000"/>
                </a:schemeClr>
              </a:solidFill>
              <a:latin typeface="Calibri" pitchFamily="34" charset="0"/>
            </a:endParaRPr>
          </a:p>
          <a:p>
            <a:pPr>
              <a:defRPr/>
            </a:pPr>
            <a:r>
              <a:rPr lang="es-ES" dirty="0" smtClean="0">
                <a:solidFill>
                  <a:schemeClr val="accent1">
                    <a:lumMod val="50000"/>
                  </a:schemeClr>
                </a:solidFill>
                <a:latin typeface="Calibri" pitchFamily="34" charset="0"/>
              </a:rPr>
              <a:t>Elaboración del cronograma previo a la firma del contrato</a:t>
            </a:r>
          </a:p>
          <a:p>
            <a:pPr marL="342900" indent="-342900">
              <a:buFontTx/>
              <a:buChar char="-"/>
              <a:defRPr/>
            </a:pPr>
            <a:r>
              <a:rPr lang="es-ES" dirty="0" smtClean="0">
                <a:solidFill>
                  <a:schemeClr val="accent1">
                    <a:lumMod val="50000"/>
                  </a:schemeClr>
                </a:solidFill>
                <a:latin typeface="Calibri" pitchFamily="34" charset="0"/>
              </a:rPr>
              <a:t>Consensuado con la Comisión Técnica</a:t>
            </a:r>
          </a:p>
          <a:p>
            <a:pPr marL="342900" indent="-342900">
              <a:buFontTx/>
              <a:buChar char="-"/>
              <a:defRPr/>
            </a:pPr>
            <a:r>
              <a:rPr lang="es-ES" dirty="0" smtClean="0">
                <a:solidFill>
                  <a:schemeClr val="accent1">
                    <a:lumMod val="50000"/>
                  </a:schemeClr>
                </a:solidFill>
                <a:latin typeface="Calibri" pitchFamily="34" charset="0"/>
              </a:rPr>
              <a:t>Hitos científicos - Facturación</a:t>
            </a:r>
          </a:p>
          <a:p>
            <a:endParaRPr lang="es-E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34853"/>
            <a:ext cx="10515600" cy="927742"/>
          </a:xfrm>
        </p:spPr>
        <p:txBody>
          <a:bodyPr>
            <a:normAutofit fontScale="90000"/>
          </a:bodyPr>
          <a:lstStyle/>
          <a:p>
            <a:r>
              <a:rPr lang="es-ES" sz="3200" b="1" dirty="0" smtClean="0">
                <a:solidFill>
                  <a:srgbClr val="00B050"/>
                </a:solidFill>
              </a:rPr>
              <a:t>ADJUDICACIÓN DEL CONCURSO Y CONSECUCIÓN DE HITOS </a:t>
            </a:r>
            <a:endParaRPr lang="es-ES" sz="3200" b="1" dirty="0">
              <a:solidFill>
                <a:srgbClr val="00B050"/>
              </a:solidFill>
            </a:endParaRPr>
          </a:p>
        </p:txBody>
      </p:sp>
      <p:sp>
        <p:nvSpPr>
          <p:cNvPr id="3" name="Marcador de contenido 2"/>
          <p:cNvSpPr>
            <a:spLocks noGrp="1"/>
          </p:cNvSpPr>
          <p:nvPr>
            <p:ph sz="quarter" idx="1"/>
          </p:nvPr>
        </p:nvSpPr>
        <p:spPr>
          <a:xfrm>
            <a:off x="838200" y="1560415"/>
            <a:ext cx="10515600" cy="4616548"/>
          </a:xfrm>
        </p:spPr>
        <p:txBody>
          <a:bodyPr>
            <a:normAutofit/>
          </a:bodyPr>
          <a:lstStyle/>
          <a:p>
            <a:r>
              <a:rPr lang="es-ES" sz="2400" dirty="0" smtClean="0">
                <a:solidFill>
                  <a:schemeClr val="accent1">
                    <a:lumMod val="50000"/>
                  </a:schemeClr>
                </a:solidFill>
                <a:latin typeface="Calibri" pitchFamily="34" charset="0"/>
              </a:rPr>
              <a:t>GESTIÓN DE LA EJECUCIÓN</a:t>
            </a:r>
          </a:p>
          <a:p>
            <a:pPr marL="0" indent="0">
              <a:buNone/>
            </a:pPr>
            <a:endParaRPr lang="es-ES" sz="2400" dirty="0" smtClean="0">
              <a:solidFill>
                <a:schemeClr val="accent1">
                  <a:lumMod val="50000"/>
                </a:schemeClr>
              </a:solidFill>
              <a:latin typeface="Calibri" pitchFamily="34" charset="0"/>
            </a:endParaRPr>
          </a:p>
          <a:p>
            <a:pPr lvl="1" algn="just"/>
            <a:r>
              <a:rPr lang="es-ES" altLang="es-ES" sz="2400" dirty="0">
                <a:solidFill>
                  <a:schemeClr val="accent1">
                    <a:lumMod val="50000"/>
                  </a:schemeClr>
                </a:solidFill>
                <a:latin typeface="Calibri" pitchFamily="34" charset="0"/>
              </a:rPr>
              <a:t>Análisis y estudio de los </a:t>
            </a:r>
            <a:r>
              <a:rPr lang="es-ES" altLang="es-ES" sz="2400" dirty="0" smtClean="0">
                <a:solidFill>
                  <a:schemeClr val="accent1">
                    <a:lumMod val="50000"/>
                  </a:schemeClr>
                </a:solidFill>
                <a:latin typeface="Calibri" pitchFamily="34" charset="0"/>
              </a:rPr>
              <a:t>hitos</a:t>
            </a:r>
            <a:endParaRPr lang="es-ES" altLang="es-ES" sz="2400" dirty="0">
              <a:solidFill>
                <a:schemeClr val="accent1">
                  <a:lumMod val="50000"/>
                </a:schemeClr>
              </a:solidFill>
              <a:latin typeface="Calibri" pitchFamily="34" charset="0"/>
            </a:endParaRPr>
          </a:p>
          <a:p>
            <a:pPr lvl="1" algn="just"/>
            <a:r>
              <a:rPr lang="es-ES" altLang="es-ES" sz="2400" dirty="0">
                <a:solidFill>
                  <a:schemeClr val="accent1">
                    <a:lumMod val="50000"/>
                  </a:schemeClr>
                </a:solidFill>
                <a:latin typeface="Calibri" pitchFamily="34" charset="0"/>
              </a:rPr>
              <a:t>Emisión de informes mensuales </a:t>
            </a:r>
            <a:r>
              <a:rPr lang="es-ES" altLang="es-ES" sz="2400" dirty="0" smtClean="0">
                <a:solidFill>
                  <a:schemeClr val="accent1">
                    <a:lumMod val="50000"/>
                  </a:schemeClr>
                </a:solidFill>
                <a:latin typeface="Calibri" pitchFamily="34" charset="0"/>
              </a:rPr>
              <a:t>informativos</a:t>
            </a:r>
            <a:endParaRPr lang="es-ES" altLang="es-ES" sz="2400" dirty="0">
              <a:solidFill>
                <a:schemeClr val="accent1">
                  <a:lumMod val="50000"/>
                </a:schemeClr>
              </a:solidFill>
              <a:latin typeface="Calibri" pitchFamily="34" charset="0"/>
            </a:endParaRPr>
          </a:p>
          <a:p>
            <a:pPr lvl="1" algn="just"/>
            <a:r>
              <a:rPr lang="es-ES" altLang="es-ES" sz="2400" dirty="0">
                <a:solidFill>
                  <a:schemeClr val="accent1">
                    <a:lumMod val="50000"/>
                  </a:schemeClr>
                </a:solidFill>
                <a:latin typeface="Calibri" pitchFamily="34" charset="0"/>
              </a:rPr>
              <a:t>Citas presenciales cada tres meses para entrega de </a:t>
            </a:r>
            <a:r>
              <a:rPr lang="es-ES" altLang="es-ES" sz="2400" dirty="0" smtClean="0">
                <a:solidFill>
                  <a:schemeClr val="accent1">
                    <a:lumMod val="50000"/>
                  </a:schemeClr>
                </a:solidFill>
                <a:latin typeface="Calibri" pitchFamily="34" charset="0"/>
              </a:rPr>
              <a:t>hitos</a:t>
            </a:r>
            <a:endParaRPr lang="es-ES" altLang="es-ES" sz="2400" dirty="0">
              <a:solidFill>
                <a:schemeClr val="accent1">
                  <a:lumMod val="50000"/>
                </a:schemeClr>
              </a:solidFill>
              <a:latin typeface="Calibri" pitchFamily="34" charset="0"/>
            </a:endParaRPr>
          </a:p>
          <a:p>
            <a:pPr lvl="1" algn="just"/>
            <a:r>
              <a:rPr lang="es-ES" altLang="es-ES" sz="2400" dirty="0">
                <a:solidFill>
                  <a:schemeClr val="accent1">
                    <a:lumMod val="50000"/>
                  </a:schemeClr>
                </a:solidFill>
                <a:latin typeface="Calibri" pitchFamily="34" charset="0"/>
              </a:rPr>
              <a:t>Visitas para conocer de primera mano la </a:t>
            </a:r>
            <a:r>
              <a:rPr lang="es-ES" altLang="es-ES" sz="2400" dirty="0" smtClean="0">
                <a:solidFill>
                  <a:schemeClr val="accent1">
                    <a:lumMod val="50000"/>
                  </a:schemeClr>
                </a:solidFill>
                <a:latin typeface="Calibri" pitchFamily="34" charset="0"/>
              </a:rPr>
              <a:t>actividad</a:t>
            </a:r>
            <a:endParaRPr lang="es-ES" altLang="es-ES" sz="2400" dirty="0">
              <a:solidFill>
                <a:schemeClr val="accent1">
                  <a:lumMod val="50000"/>
                </a:schemeClr>
              </a:solidFill>
              <a:latin typeface="Calibri" pitchFamily="34" charset="0"/>
            </a:endParaRPr>
          </a:p>
          <a:p>
            <a:pPr lvl="1" algn="just"/>
            <a:r>
              <a:rPr lang="es-ES" altLang="es-ES" sz="2400" dirty="0">
                <a:solidFill>
                  <a:schemeClr val="accent1">
                    <a:lumMod val="50000"/>
                  </a:schemeClr>
                </a:solidFill>
                <a:latin typeface="Calibri" pitchFamily="34" charset="0"/>
              </a:rPr>
              <a:t>Coordinación actividad investigadores propios-empresa</a:t>
            </a:r>
          </a:p>
          <a:p>
            <a:endParaRPr lang="es-ES" dirty="0"/>
          </a:p>
          <a:p>
            <a:endParaRPr lang="es-ES" dirty="0"/>
          </a:p>
        </p:txBody>
      </p:sp>
      <p:sp>
        <p:nvSpPr>
          <p:cNvPr id="5" name="4 Marcador de número de diapositiva"/>
          <p:cNvSpPr>
            <a:spLocks noGrp="1"/>
          </p:cNvSpPr>
          <p:nvPr>
            <p:ph type="sldNum" sz="quarter" idx="12"/>
          </p:nvPr>
        </p:nvSpPr>
        <p:spPr/>
        <p:txBody>
          <a:bodyPr/>
          <a:lstStyle/>
          <a:p>
            <a:fld id="{65B84AE9-8D90-407B-82EF-C31EF3120B7C}" type="slidenum">
              <a:rPr lang="es-ES" smtClean="0"/>
              <a:pPr/>
              <a:t>29</a:t>
            </a:fld>
            <a:endParaRPr lang="es-ES"/>
          </a:p>
        </p:txBody>
      </p:sp>
    </p:spTree>
    <p:extLst>
      <p:ext uri="{BB962C8B-B14F-4D97-AF65-F5344CB8AC3E}">
        <p14:creationId xmlns:p14="http://schemas.microsoft.com/office/powerpoint/2010/main" xmlns="" val="15409394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solidFill>
                  <a:srgbClr val="00B050"/>
                </a:solidFill>
              </a:rPr>
              <a:t>1. COMPRA PÚBLICA INNOVADORA</a:t>
            </a:r>
            <a:endParaRPr lang="es-ES" b="1" dirty="0">
              <a:solidFill>
                <a:srgbClr val="00B050"/>
              </a:solidFill>
            </a:endParaRPr>
          </a:p>
        </p:txBody>
      </p:sp>
      <p:sp>
        <p:nvSpPr>
          <p:cNvPr id="9" name="Marcador de contenido 8"/>
          <p:cNvSpPr>
            <a:spLocks noGrp="1"/>
          </p:cNvSpPr>
          <p:nvPr>
            <p:ph sz="quarter" idx="1"/>
          </p:nvPr>
        </p:nvSpPr>
        <p:spPr/>
        <p:txBody>
          <a:bodyPr>
            <a:normAutofit/>
          </a:bodyPr>
          <a:lstStyle/>
          <a:p>
            <a:endParaRPr lang="es-ES" sz="2400" dirty="0" smtClean="0">
              <a:solidFill>
                <a:srgbClr val="00B0F0"/>
              </a:solidFill>
              <a:latin typeface="Calibri" pitchFamily="34" charset="0"/>
            </a:endParaRPr>
          </a:p>
          <a:p>
            <a:r>
              <a:rPr lang="es-ES" sz="2400" dirty="0" smtClean="0">
                <a:solidFill>
                  <a:srgbClr val="00B0F0"/>
                </a:solidFill>
                <a:latin typeface="Calibri" pitchFamily="34" charset="0"/>
              </a:rPr>
              <a:t>¿Qué es la Compra Pública Innovadora?</a:t>
            </a:r>
          </a:p>
          <a:p>
            <a:pPr marL="0" indent="0">
              <a:buNone/>
            </a:pPr>
            <a:r>
              <a:rPr lang="es-ES" sz="2400" dirty="0" smtClean="0">
                <a:solidFill>
                  <a:schemeClr val="accent1">
                    <a:lumMod val="50000"/>
                  </a:schemeClr>
                </a:solidFill>
                <a:latin typeface="Calibri" pitchFamily="34" charset="0"/>
              </a:rPr>
              <a:t>Instrumento de fomento de la innovación empresarial desde el lado de la demanda.</a:t>
            </a:r>
          </a:p>
          <a:p>
            <a:pPr marL="0" indent="0">
              <a:buNone/>
            </a:pPr>
            <a:endParaRPr lang="es-ES" sz="2400" dirty="0">
              <a:solidFill>
                <a:schemeClr val="accent1">
                  <a:lumMod val="50000"/>
                </a:schemeClr>
              </a:solidFill>
              <a:latin typeface="Calibri" pitchFamily="34" charset="0"/>
            </a:endParaRPr>
          </a:p>
          <a:p>
            <a:r>
              <a:rPr lang="es-ES" sz="2400" dirty="0" smtClean="0">
                <a:solidFill>
                  <a:srgbClr val="00B0F0"/>
                </a:solidFill>
                <a:latin typeface="Calibri" pitchFamily="34" charset="0"/>
              </a:rPr>
              <a:t>OBJETIVOS</a:t>
            </a:r>
            <a:r>
              <a:rPr lang="es-ES" sz="2400" dirty="0" smtClean="0">
                <a:solidFill>
                  <a:schemeClr val="accent1">
                    <a:lumMod val="50000"/>
                  </a:schemeClr>
                </a:solidFill>
                <a:latin typeface="Calibri" pitchFamily="34" charset="0"/>
              </a:rPr>
              <a:t>:</a:t>
            </a:r>
          </a:p>
          <a:p>
            <a:pPr lvl="1"/>
            <a:r>
              <a:rPr lang="es-ES" sz="2400" dirty="0" smtClean="0">
                <a:solidFill>
                  <a:schemeClr val="accent1">
                    <a:lumMod val="50000"/>
                  </a:schemeClr>
                </a:solidFill>
                <a:latin typeface="Calibri" pitchFamily="34" charset="0"/>
              </a:rPr>
              <a:t>Mejora de los servicios públicos mediante el acceso a nuevas tecnologías y servicios.</a:t>
            </a:r>
          </a:p>
          <a:p>
            <a:pPr lvl="1"/>
            <a:r>
              <a:rPr lang="es-ES" sz="2400" dirty="0" smtClean="0">
                <a:solidFill>
                  <a:schemeClr val="accent1">
                    <a:lumMod val="50000"/>
                  </a:schemeClr>
                </a:solidFill>
                <a:latin typeface="Calibri" pitchFamily="34" charset="0"/>
              </a:rPr>
              <a:t>Impulsar la </a:t>
            </a:r>
            <a:r>
              <a:rPr lang="es-ES" sz="2400" dirty="0" err="1" smtClean="0">
                <a:solidFill>
                  <a:schemeClr val="accent1">
                    <a:lumMod val="50000"/>
                  </a:schemeClr>
                </a:solidFill>
                <a:latin typeface="Calibri" pitchFamily="34" charset="0"/>
              </a:rPr>
              <a:t>I+D+i</a:t>
            </a:r>
            <a:r>
              <a:rPr lang="es-ES" sz="2400" dirty="0" smtClean="0">
                <a:solidFill>
                  <a:schemeClr val="accent1">
                    <a:lumMod val="50000"/>
                  </a:schemeClr>
                </a:solidFill>
                <a:latin typeface="Calibri" pitchFamily="34" charset="0"/>
              </a:rPr>
              <a:t> y la colaboración público-privada.</a:t>
            </a:r>
          </a:p>
          <a:p>
            <a:pPr lvl="1"/>
            <a:r>
              <a:rPr lang="es-ES" sz="2400" dirty="0" smtClean="0">
                <a:solidFill>
                  <a:schemeClr val="accent1">
                    <a:lumMod val="50000"/>
                  </a:schemeClr>
                </a:solidFill>
                <a:latin typeface="Calibri" pitchFamily="34" charset="0"/>
              </a:rPr>
              <a:t>Apoyar a la comercialización de empresas innovadoras.</a:t>
            </a:r>
            <a:endParaRPr lang="es-ES" sz="2400" dirty="0">
              <a:solidFill>
                <a:schemeClr val="accent1">
                  <a:lumMod val="50000"/>
                </a:schemeClr>
              </a:solidFill>
              <a:latin typeface="Calibri" pitchFamily="34" charset="0"/>
            </a:endParaRPr>
          </a:p>
        </p:txBody>
      </p:sp>
      <p:sp>
        <p:nvSpPr>
          <p:cNvPr id="3" name="Llamada rectangular redondeada 2"/>
          <p:cNvSpPr/>
          <p:nvPr/>
        </p:nvSpPr>
        <p:spPr>
          <a:xfrm>
            <a:off x="8238426" y="1253150"/>
            <a:ext cx="2158314" cy="802139"/>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No me subvencione, ¡cómpreme!</a:t>
            </a:r>
            <a:endParaRPr lang="es-ES" dirty="0"/>
          </a:p>
        </p:txBody>
      </p:sp>
      <p:sp>
        <p:nvSpPr>
          <p:cNvPr id="6" name="5 Marcador de número de diapositiva"/>
          <p:cNvSpPr>
            <a:spLocks noGrp="1"/>
          </p:cNvSpPr>
          <p:nvPr>
            <p:ph type="sldNum" sz="quarter" idx="12"/>
          </p:nvPr>
        </p:nvSpPr>
        <p:spPr/>
        <p:txBody>
          <a:bodyPr/>
          <a:lstStyle/>
          <a:p>
            <a:fld id="{65B84AE9-8D90-407B-82EF-C31EF3120B7C}" type="slidenum">
              <a:rPr lang="es-ES" smtClean="0"/>
              <a:pPr/>
              <a:t>3</a:t>
            </a:fld>
            <a:endParaRPr lang="es-ES"/>
          </a:p>
        </p:txBody>
      </p:sp>
    </p:spTree>
    <p:extLst>
      <p:ext uri="{BB962C8B-B14F-4D97-AF65-F5344CB8AC3E}">
        <p14:creationId xmlns:p14="http://schemas.microsoft.com/office/powerpoint/2010/main" xmlns="" val="24994382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235130"/>
            <a:ext cx="10972800" cy="907869"/>
          </a:xfrm>
        </p:spPr>
        <p:txBody>
          <a:bodyPr>
            <a:normAutofit fontScale="90000"/>
          </a:bodyPr>
          <a:lstStyle/>
          <a:p>
            <a:r>
              <a:rPr lang="es-ES" sz="3600" b="1" dirty="0" smtClean="0">
                <a:solidFill>
                  <a:srgbClr val="00B050"/>
                </a:solidFill>
              </a:rPr>
              <a:t/>
            </a:r>
            <a:br>
              <a:rPr lang="es-ES" sz="3600" b="1" dirty="0" smtClean="0">
                <a:solidFill>
                  <a:srgbClr val="00B050"/>
                </a:solidFill>
              </a:rPr>
            </a:br>
            <a:r>
              <a:rPr lang="es-ES" sz="3600" b="1" dirty="0" smtClean="0">
                <a:solidFill>
                  <a:srgbClr val="00B050"/>
                </a:solidFill>
              </a:rPr>
              <a:t/>
            </a:r>
            <a:br>
              <a:rPr lang="es-ES" sz="3600" b="1" dirty="0" smtClean="0">
                <a:solidFill>
                  <a:srgbClr val="00B050"/>
                </a:solidFill>
              </a:rPr>
            </a:br>
            <a:r>
              <a:rPr lang="es-ES" sz="3600" b="1" dirty="0" smtClean="0">
                <a:solidFill>
                  <a:srgbClr val="00B050"/>
                </a:solidFill>
              </a:rPr>
              <a:t/>
            </a:r>
            <a:br>
              <a:rPr lang="es-ES" sz="3600" b="1" dirty="0" smtClean="0">
                <a:solidFill>
                  <a:srgbClr val="00B050"/>
                </a:solidFill>
              </a:rPr>
            </a:br>
            <a:r>
              <a:rPr lang="es-ES" sz="3600" b="1" dirty="0" smtClean="0">
                <a:solidFill>
                  <a:srgbClr val="00B050"/>
                </a:solidFill>
              </a:rPr>
              <a:t/>
            </a:r>
            <a:br>
              <a:rPr lang="es-ES" sz="3600" b="1" dirty="0" smtClean="0">
                <a:solidFill>
                  <a:srgbClr val="00B050"/>
                </a:solidFill>
              </a:rPr>
            </a:br>
            <a:r>
              <a:rPr lang="es-ES" sz="3600" b="1" dirty="0" smtClean="0">
                <a:solidFill>
                  <a:srgbClr val="00B050"/>
                </a:solidFill>
              </a:rPr>
              <a:t/>
            </a:r>
            <a:br>
              <a:rPr lang="es-ES" sz="3600" b="1" dirty="0" smtClean="0">
                <a:solidFill>
                  <a:srgbClr val="00B050"/>
                </a:solidFill>
              </a:rPr>
            </a:br>
            <a:r>
              <a:rPr lang="es-ES" sz="3600" b="1" dirty="0" smtClean="0">
                <a:solidFill>
                  <a:srgbClr val="00B050"/>
                </a:solidFill>
              </a:rPr>
              <a:t/>
            </a:r>
            <a:br>
              <a:rPr lang="es-ES" sz="3600" b="1" dirty="0" smtClean="0">
                <a:solidFill>
                  <a:srgbClr val="00B050"/>
                </a:solidFill>
              </a:rPr>
            </a:br>
            <a:r>
              <a:rPr lang="es-ES" sz="3600" b="1" dirty="0" smtClean="0">
                <a:solidFill>
                  <a:srgbClr val="00B050"/>
                </a:solidFill>
              </a:rPr>
              <a:t/>
            </a:r>
            <a:br>
              <a:rPr lang="es-ES" sz="3600" b="1" dirty="0" smtClean="0">
                <a:solidFill>
                  <a:srgbClr val="00B050"/>
                </a:solidFill>
              </a:rPr>
            </a:br>
            <a:r>
              <a:rPr lang="es-ES" sz="3600" b="1" dirty="0" smtClean="0">
                <a:solidFill>
                  <a:srgbClr val="00B050"/>
                </a:solidFill>
              </a:rPr>
              <a:t/>
            </a:r>
            <a:br>
              <a:rPr lang="es-ES" sz="3600" b="1" dirty="0" smtClean="0">
                <a:solidFill>
                  <a:srgbClr val="00B050"/>
                </a:solidFill>
              </a:rPr>
            </a:br>
            <a:r>
              <a:rPr lang="es-ES" sz="3600" b="1" dirty="0" smtClean="0">
                <a:solidFill>
                  <a:srgbClr val="00B050"/>
                </a:solidFill>
              </a:rPr>
              <a:t>RESOLUCIÓN </a:t>
            </a:r>
            <a:r>
              <a:rPr lang="es-ES" sz="3600" b="1" dirty="0">
                <a:solidFill>
                  <a:srgbClr val="00B050"/>
                </a:solidFill>
              </a:rPr>
              <a:t>DEL CONTRATO</a:t>
            </a:r>
            <a:br>
              <a:rPr lang="es-ES" sz="3600" b="1" dirty="0">
                <a:solidFill>
                  <a:srgbClr val="00B050"/>
                </a:solidFill>
              </a:rPr>
            </a:br>
            <a:endParaRPr lang="es-ES" sz="3600" dirty="0">
              <a:solidFill>
                <a:srgbClr val="00B050"/>
              </a:solidFill>
            </a:endParaRPr>
          </a:p>
        </p:txBody>
      </p:sp>
      <p:sp>
        <p:nvSpPr>
          <p:cNvPr id="3" name="Marcador de contenido 2"/>
          <p:cNvSpPr>
            <a:spLocks noGrp="1"/>
          </p:cNvSpPr>
          <p:nvPr>
            <p:ph sz="quarter" idx="1"/>
          </p:nvPr>
        </p:nvSpPr>
        <p:spPr>
          <a:xfrm>
            <a:off x="838200" y="1562015"/>
            <a:ext cx="10515600" cy="4351338"/>
          </a:xfrm>
        </p:spPr>
        <p:txBody>
          <a:bodyPr>
            <a:normAutofit/>
          </a:bodyPr>
          <a:lstStyle/>
          <a:p>
            <a:pPr algn="just">
              <a:defRPr/>
            </a:pPr>
            <a:endParaRPr lang="es-ES" b="1" dirty="0">
              <a:solidFill>
                <a:srgbClr val="8A004D"/>
              </a:solidFill>
            </a:endParaRPr>
          </a:p>
          <a:p>
            <a:pPr algn="just">
              <a:defRPr/>
            </a:pPr>
            <a:r>
              <a:rPr lang="es-ES" sz="2400" b="1" dirty="0">
                <a:solidFill>
                  <a:schemeClr val="accent1">
                    <a:lumMod val="50000"/>
                  </a:schemeClr>
                </a:solidFill>
                <a:latin typeface="Calibri" pitchFamily="34" charset="0"/>
              </a:rPr>
              <a:t>CAUSAS RESOLUCIÓN CONTRATO:</a:t>
            </a:r>
          </a:p>
          <a:p>
            <a:pPr algn="just">
              <a:defRPr/>
            </a:pPr>
            <a:endParaRPr lang="es-ES" sz="2400" b="1" dirty="0">
              <a:solidFill>
                <a:schemeClr val="accent1">
                  <a:lumMod val="50000"/>
                </a:schemeClr>
              </a:solidFill>
              <a:latin typeface="Calibri" pitchFamily="34" charset="0"/>
            </a:endParaRPr>
          </a:p>
          <a:p>
            <a:pPr marL="342900" indent="-342900" algn="just">
              <a:buFontTx/>
              <a:buChar char="-"/>
              <a:defRPr/>
            </a:pPr>
            <a:r>
              <a:rPr lang="es-ES" sz="2400" dirty="0">
                <a:solidFill>
                  <a:schemeClr val="accent1">
                    <a:lumMod val="50000"/>
                  </a:schemeClr>
                </a:solidFill>
                <a:latin typeface="Calibri" pitchFamily="34" charset="0"/>
              </a:rPr>
              <a:t>Artículos 223 y 308 del TRLCSP</a:t>
            </a:r>
            <a:r>
              <a:rPr lang="es-ES" sz="2400" b="1" dirty="0" smtClean="0">
                <a:solidFill>
                  <a:schemeClr val="accent1">
                    <a:lumMod val="50000"/>
                  </a:schemeClr>
                </a:solidFill>
                <a:latin typeface="Calibri" pitchFamily="34" charset="0"/>
              </a:rPr>
              <a:t>.</a:t>
            </a:r>
            <a:endParaRPr lang="es-ES" sz="2400" b="1" dirty="0">
              <a:solidFill>
                <a:schemeClr val="accent1">
                  <a:lumMod val="50000"/>
                </a:schemeClr>
              </a:solidFill>
              <a:latin typeface="Calibri" pitchFamily="34" charset="0"/>
            </a:endParaRPr>
          </a:p>
          <a:p>
            <a:pPr marL="342900" indent="-342900" algn="just">
              <a:buFontTx/>
              <a:buChar char="-"/>
              <a:defRPr/>
            </a:pPr>
            <a:r>
              <a:rPr lang="es-ES" sz="2400" dirty="0">
                <a:solidFill>
                  <a:schemeClr val="accent1">
                    <a:lumMod val="50000"/>
                  </a:schemeClr>
                </a:solidFill>
                <a:latin typeface="Calibri" pitchFamily="34" charset="0"/>
              </a:rPr>
              <a:t>Incumplimiento de la obligación de guardar sigilo</a:t>
            </a:r>
            <a:r>
              <a:rPr lang="es-ES" sz="2400" dirty="0" smtClean="0">
                <a:solidFill>
                  <a:schemeClr val="accent1">
                    <a:lumMod val="50000"/>
                  </a:schemeClr>
                </a:solidFill>
                <a:latin typeface="Calibri" pitchFamily="34" charset="0"/>
              </a:rPr>
              <a:t>.</a:t>
            </a:r>
            <a:endParaRPr lang="es-ES" sz="2400" dirty="0">
              <a:solidFill>
                <a:schemeClr val="accent1">
                  <a:lumMod val="50000"/>
                </a:schemeClr>
              </a:solidFill>
              <a:latin typeface="Calibri" pitchFamily="34" charset="0"/>
            </a:endParaRPr>
          </a:p>
          <a:p>
            <a:pPr marL="342900" indent="-342900" algn="just">
              <a:buFontTx/>
              <a:buChar char="-"/>
              <a:defRPr/>
            </a:pPr>
            <a:r>
              <a:rPr lang="es-ES" sz="2400" dirty="0">
                <a:solidFill>
                  <a:schemeClr val="accent1">
                    <a:lumMod val="50000"/>
                  </a:schemeClr>
                </a:solidFill>
                <a:latin typeface="Calibri" pitchFamily="34" charset="0"/>
              </a:rPr>
              <a:t>Abandono del contratista de la prestación objeto del contrato</a:t>
            </a:r>
            <a:r>
              <a:rPr lang="es-ES" sz="2400" dirty="0" smtClean="0">
                <a:solidFill>
                  <a:schemeClr val="accent1">
                    <a:lumMod val="50000"/>
                  </a:schemeClr>
                </a:solidFill>
                <a:latin typeface="Calibri" pitchFamily="34" charset="0"/>
              </a:rPr>
              <a:t>.</a:t>
            </a:r>
            <a:endParaRPr lang="es-ES" sz="2400" dirty="0">
              <a:solidFill>
                <a:schemeClr val="accent1">
                  <a:lumMod val="50000"/>
                </a:schemeClr>
              </a:solidFill>
              <a:latin typeface="Calibri" pitchFamily="34" charset="0"/>
            </a:endParaRPr>
          </a:p>
          <a:p>
            <a:pPr marL="342900" indent="-342900" algn="just">
              <a:buFontTx/>
              <a:buChar char="-"/>
              <a:defRPr/>
            </a:pPr>
            <a:r>
              <a:rPr lang="es-ES" sz="2400" dirty="0">
                <a:solidFill>
                  <a:schemeClr val="accent1">
                    <a:lumMod val="50000"/>
                  </a:schemeClr>
                </a:solidFill>
                <a:latin typeface="Calibri" pitchFamily="34" charset="0"/>
              </a:rPr>
              <a:t>Incursión del contratista durante la vigencia del contrato en alguna incompatibilidad</a:t>
            </a:r>
            <a:r>
              <a:rPr lang="es-ES" sz="2400" dirty="0" smtClean="0">
                <a:solidFill>
                  <a:schemeClr val="accent1">
                    <a:lumMod val="50000"/>
                  </a:schemeClr>
                </a:solidFill>
                <a:latin typeface="Calibri" pitchFamily="34" charset="0"/>
              </a:rPr>
              <a:t>.</a:t>
            </a:r>
            <a:endParaRPr lang="es-ES" sz="2400" dirty="0">
              <a:solidFill>
                <a:schemeClr val="accent1">
                  <a:lumMod val="50000"/>
                </a:schemeClr>
              </a:solidFill>
              <a:latin typeface="Calibri" pitchFamily="34" charset="0"/>
            </a:endParaRPr>
          </a:p>
          <a:p>
            <a:pPr marL="342900" indent="-342900" algn="just">
              <a:buFontTx/>
              <a:buChar char="-"/>
              <a:defRPr/>
            </a:pPr>
            <a:r>
              <a:rPr lang="es-ES" sz="2400" dirty="0">
                <a:solidFill>
                  <a:schemeClr val="accent1">
                    <a:lumMod val="50000"/>
                  </a:schemeClr>
                </a:solidFill>
                <a:latin typeface="Calibri" pitchFamily="34" charset="0"/>
              </a:rPr>
              <a:t>Si la Comisión de Seguimiento no emita certificación acreditativa del correcto avance del proyecto.</a:t>
            </a:r>
          </a:p>
          <a:p>
            <a:endParaRPr lang="es-ES" dirty="0"/>
          </a:p>
        </p:txBody>
      </p:sp>
      <p:sp>
        <p:nvSpPr>
          <p:cNvPr id="5" name="4 Marcador de número de diapositiva"/>
          <p:cNvSpPr>
            <a:spLocks noGrp="1"/>
          </p:cNvSpPr>
          <p:nvPr>
            <p:ph type="sldNum" sz="quarter" idx="12"/>
          </p:nvPr>
        </p:nvSpPr>
        <p:spPr/>
        <p:txBody>
          <a:bodyPr/>
          <a:lstStyle/>
          <a:p>
            <a:fld id="{65B84AE9-8D90-407B-82EF-C31EF3120B7C}" type="slidenum">
              <a:rPr lang="es-ES" smtClean="0"/>
              <a:pPr/>
              <a:t>30</a:t>
            </a:fld>
            <a:endParaRPr lang="es-ES"/>
          </a:p>
        </p:txBody>
      </p:sp>
    </p:spTree>
    <p:extLst>
      <p:ext uri="{BB962C8B-B14F-4D97-AF65-F5344CB8AC3E}">
        <p14:creationId xmlns:p14="http://schemas.microsoft.com/office/powerpoint/2010/main" xmlns="" val="25451682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solidFill>
                  <a:srgbClr val="00B050"/>
                </a:solidFill>
              </a:rPr>
              <a:t/>
            </a:r>
            <a:br>
              <a:rPr lang="es-ES" b="1" dirty="0" smtClean="0">
                <a:solidFill>
                  <a:srgbClr val="00B050"/>
                </a:solidFill>
              </a:rPr>
            </a:br>
            <a:r>
              <a:rPr lang="es-ES" b="1" dirty="0" smtClean="0">
                <a:solidFill>
                  <a:srgbClr val="00B050"/>
                </a:solidFill>
              </a:rPr>
              <a:t>5. JUSTIFICACIÓN DEL PROYECTO</a:t>
            </a:r>
            <a:endParaRPr lang="es-ES" dirty="0"/>
          </a:p>
        </p:txBody>
      </p:sp>
      <p:sp>
        <p:nvSpPr>
          <p:cNvPr id="4" name="3 Marcador de número de diapositiva"/>
          <p:cNvSpPr>
            <a:spLocks noGrp="1"/>
          </p:cNvSpPr>
          <p:nvPr>
            <p:ph type="sldNum" sz="quarter" idx="12"/>
          </p:nvPr>
        </p:nvSpPr>
        <p:spPr/>
        <p:txBody>
          <a:bodyPr/>
          <a:lstStyle/>
          <a:p>
            <a:fld id="{65B84AE9-8D90-407B-82EF-C31EF3120B7C}" type="slidenum">
              <a:rPr lang="es-ES" smtClean="0"/>
              <a:pPr/>
              <a:t>31</a:t>
            </a:fld>
            <a:endParaRPr lang="es-ES"/>
          </a:p>
        </p:txBody>
      </p:sp>
      <p:graphicFrame>
        <p:nvGraphicFramePr>
          <p:cNvPr id="6" name="Marcador de contenido 6"/>
          <p:cNvGraphicFramePr>
            <a:graphicFrameLocks noGrp="1"/>
          </p:cNvGraphicFramePr>
          <p:nvPr>
            <p:ph sz="quarter" idx="1"/>
            <p:extLst>
              <p:ext uri="{D42A27DB-BD31-4B8C-83A1-F6EECF244321}">
                <p14:modId xmlns:p14="http://schemas.microsoft.com/office/powerpoint/2010/main" xmlns="" val="1258696984"/>
              </p:ext>
            </p:extLst>
          </p:nvPr>
        </p:nvGraphicFramePr>
        <p:xfrm>
          <a:off x="609600" y="1219200"/>
          <a:ext cx="10972800"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rgbClr val="00B050"/>
                </a:solidFill>
              </a:rPr>
              <a:t>JUSTIFICACIÓN DEL PROYECTO</a:t>
            </a:r>
            <a:endParaRPr lang="es-ES" dirty="0"/>
          </a:p>
        </p:txBody>
      </p:sp>
      <p:sp>
        <p:nvSpPr>
          <p:cNvPr id="4" name="3 Marcador de número de diapositiva"/>
          <p:cNvSpPr>
            <a:spLocks noGrp="1"/>
          </p:cNvSpPr>
          <p:nvPr>
            <p:ph type="sldNum" sz="quarter" idx="12"/>
          </p:nvPr>
        </p:nvSpPr>
        <p:spPr/>
        <p:txBody>
          <a:bodyPr/>
          <a:lstStyle/>
          <a:p>
            <a:fld id="{65B84AE9-8D90-407B-82EF-C31EF3120B7C}" type="slidenum">
              <a:rPr lang="es-ES" smtClean="0"/>
              <a:pPr/>
              <a:t>32</a:t>
            </a:fld>
            <a:endParaRPr lang="es-ES"/>
          </a:p>
        </p:txBody>
      </p:sp>
      <p:sp>
        <p:nvSpPr>
          <p:cNvPr id="5" name="4 Marcador de contenido"/>
          <p:cNvSpPr>
            <a:spLocks noGrp="1"/>
          </p:cNvSpPr>
          <p:nvPr>
            <p:ph sz="quarter" idx="1"/>
          </p:nvPr>
        </p:nvSpPr>
        <p:spPr/>
        <p:txBody>
          <a:bodyPr>
            <a:normAutofit/>
          </a:bodyPr>
          <a:lstStyle/>
          <a:p>
            <a:pPr algn="ctr">
              <a:buNone/>
            </a:pPr>
            <a:endParaRPr lang="es-ES" sz="2400" dirty="0" smtClean="0">
              <a:solidFill>
                <a:schemeClr val="accent1">
                  <a:lumMod val="50000"/>
                </a:schemeClr>
              </a:solidFill>
              <a:latin typeface="Calibri" pitchFamily="34" charset="0"/>
            </a:endParaRPr>
          </a:p>
          <a:p>
            <a:pPr algn="ctr">
              <a:buNone/>
            </a:pPr>
            <a:r>
              <a:rPr lang="es-ES" sz="2400" dirty="0" smtClean="0">
                <a:solidFill>
                  <a:schemeClr val="accent1">
                    <a:lumMod val="50000"/>
                  </a:schemeClr>
                </a:solidFill>
                <a:latin typeface="Calibri" pitchFamily="34" charset="0"/>
              </a:rPr>
              <a:t>…Otro mar de dudas…</a:t>
            </a:r>
          </a:p>
          <a:p>
            <a:pPr algn="ctr"/>
            <a:endParaRPr lang="es-ES" sz="2400" dirty="0" smtClean="0">
              <a:solidFill>
                <a:schemeClr val="accent1">
                  <a:lumMod val="50000"/>
                </a:schemeClr>
              </a:solidFill>
              <a:latin typeface="Calibri" pitchFamily="34" charset="0"/>
            </a:endParaRPr>
          </a:p>
          <a:p>
            <a:pPr algn="ctr">
              <a:buNone/>
            </a:pPr>
            <a:r>
              <a:rPr lang="es-ES" sz="2400" dirty="0" smtClean="0">
                <a:solidFill>
                  <a:schemeClr val="accent1">
                    <a:lumMod val="50000"/>
                  </a:schemeClr>
                </a:solidFill>
                <a:latin typeface="Calibri" pitchFamily="34" charset="0"/>
              </a:rPr>
              <a:t>¿Qué gastos son elegibles?</a:t>
            </a:r>
          </a:p>
          <a:p>
            <a:pPr algn="ctr">
              <a:buNone/>
            </a:pPr>
            <a:r>
              <a:rPr lang="es-ES" sz="2400" dirty="0" smtClean="0">
                <a:solidFill>
                  <a:schemeClr val="accent1">
                    <a:lumMod val="50000"/>
                  </a:schemeClr>
                </a:solidFill>
                <a:latin typeface="Calibri" pitchFamily="34" charset="0"/>
              </a:rPr>
              <a:t>¿Hasta cuando puedo gastar?</a:t>
            </a:r>
          </a:p>
          <a:p>
            <a:pPr algn="ctr">
              <a:buNone/>
            </a:pPr>
            <a:r>
              <a:rPr lang="es-ES" sz="2400" dirty="0" smtClean="0">
                <a:solidFill>
                  <a:schemeClr val="accent1">
                    <a:lumMod val="50000"/>
                  </a:schemeClr>
                </a:solidFill>
                <a:latin typeface="Calibri" pitchFamily="34" charset="0"/>
              </a:rPr>
              <a:t>¿Cuándo tengo que certificar?</a:t>
            </a:r>
          </a:p>
          <a:p>
            <a:pPr algn="ctr">
              <a:buNone/>
            </a:pPr>
            <a:r>
              <a:rPr lang="es-ES" sz="2400" dirty="0" smtClean="0">
                <a:solidFill>
                  <a:schemeClr val="accent1">
                    <a:lumMod val="50000"/>
                  </a:schemeClr>
                </a:solidFill>
                <a:latin typeface="Calibri" pitchFamily="34" charset="0"/>
              </a:rPr>
              <a:t>¿Como hago mi justificación?</a:t>
            </a:r>
          </a:p>
          <a:p>
            <a:pPr algn="ctr">
              <a:buNone/>
            </a:pPr>
            <a:r>
              <a:rPr lang="es-ES" sz="2400" dirty="0" smtClean="0">
                <a:solidFill>
                  <a:schemeClr val="accent1">
                    <a:lumMod val="50000"/>
                  </a:schemeClr>
                </a:solidFill>
                <a:latin typeface="Calibri" pitchFamily="34" charset="0"/>
              </a:rPr>
              <a:t>¿Quién supervisa nuestro trabajo?</a:t>
            </a:r>
          </a:p>
          <a:p>
            <a:pPr algn="ctr">
              <a:buNone/>
            </a:pPr>
            <a:r>
              <a:rPr lang="es-ES" sz="2400" dirty="0" smtClean="0">
                <a:solidFill>
                  <a:schemeClr val="accent1">
                    <a:lumMod val="50000"/>
                  </a:schemeClr>
                </a:solidFill>
                <a:latin typeface="Calibri" pitchFamily="34" charset="0"/>
              </a:rPr>
              <a:t>¿Dónde pone todo esto…?</a:t>
            </a:r>
          </a:p>
          <a:p>
            <a:pPr>
              <a:buNone/>
            </a:pPr>
            <a:endParaRPr lang="es-ES" sz="2400" dirty="0" smtClean="0">
              <a:solidFill>
                <a:schemeClr val="accent1">
                  <a:lumMod val="50000"/>
                </a:schemeClr>
              </a:solidFill>
              <a:latin typeface="Calibri"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rgbClr val="00B050"/>
                </a:solidFill>
              </a:rPr>
              <a:t>JUSTIFICACIÓN DEL PROYECTO</a:t>
            </a:r>
            <a:endParaRPr lang="es-ES" dirty="0"/>
          </a:p>
        </p:txBody>
      </p:sp>
      <p:sp>
        <p:nvSpPr>
          <p:cNvPr id="4" name="3 Marcador de número de diapositiva"/>
          <p:cNvSpPr>
            <a:spLocks noGrp="1"/>
          </p:cNvSpPr>
          <p:nvPr>
            <p:ph type="sldNum" sz="quarter" idx="12"/>
          </p:nvPr>
        </p:nvSpPr>
        <p:spPr/>
        <p:txBody>
          <a:bodyPr/>
          <a:lstStyle/>
          <a:p>
            <a:fld id="{65B84AE9-8D90-407B-82EF-C31EF3120B7C}" type="slidenum">
              <a:rPr lang="es-ES" smtClean="0"/>
              <a:pPr/>
              <a:t>33</a:t>
            </a:fld>
            <a:endParaRPr lang="es-ES"/>
          </a:p>
        </p:txBody>
      </p:sp>
      <p:sp>
        <p:nvSpPr>
          <p:cNvPr id="5" name="4 Marcador de contenido"/>
          <p:cNvSpPr>
            <a:spLocks noGrp="1"/>
          </p:cNvSpPr>
          <p:nvPr>
            <p:ph sz="quarter" idx="1"/>
          </p:nvPr>
        </p:nvSpPr>
        <p:spPr/>
        <p:txBody>
          <a:bodyPr/>
          <a:lstStyle/>
          <a:p>
            <a:pPr algn="just"/>
            <a:endParaRPr lang="es-ES" sz="2400" dirty="0" smtClean="0">
              <a:solidFill>
                <a:schemeClr val="accent1">
                  <a:lumMod val="50000"/>
                </a:schemeClr>
              </a:solidFill>
              <a:latin typeface="Calibri" pitchFamily="34" charset="0"/>
            </a:endParaRPr>
          </a:p>
          <a:p>
            <a:pPr algn="just"/>
            <a:r>
              <a:rPr lang="es-ES" sz="2400" b="1" dirty="0" smtClean="0">
                <a:solidFill>
                  <a:schemeClr val="accent1">
                    <a:lumMod val="50000"/>
                  </a:schemeClr>
                </a:solidFill>
                <a:latin typeface="Calibri" pitchFamily="34" charset="0"/>
              </a:rPr>
              <a:t>¿Qué gastos son elegibles?</a:t>
            </a:r>
          </a:p>
          <a:p>
            <a:pPr algn="just">
              <a:buNone/>
            </a:pPr>
            <a:endParaRPr lang="es-ES" sz="2400" dirty="0" smtClean="0">
              <a:solidFill>
                <a:schemeClr val="accent1">
                  <a:lumMod val="50000"/>
                </a:schemeClr>
              </a:solidFill>
              <a:latin typeface="Calibri" pitchFamily="34" charset="0"/>
            </a:endParaRPr>
          </a:p>
          <a:p>
            <a:pPr algn="just"/>
            <a:r>
              <a:rPr lang="es-ES" sz="2400" dirty="0" smtClean="0">
                <a:solidFill>
                  <a:schemeClr val="accent1">
                    <a:lumMod val="50000"/>
                  </a:schemeClr>
                </a:solidFill>
                <a:latin typeface="Calibri" pitchFamily="34" charset="0"/>
              </a:rPr>
              <a:t>Los gastos subvencionables admitidos para el programa de CPI son los recogidos en la Orden EHA 524/2008 de 26 de febrero, los cuales se pueden agrupar en tres grandes partidas:</a:t>
            </a:r>
          </a:p>
          <a:p>
            <a:pPr algn="just">
              <a:buNone/>
            </a:pPr>
            <a:endParaRPr lang="es-ES" sz="2400" dirty="0" smtClean="0">
              <a:solidFill>
                <a:schemeClr val="accent1">
                  <a:lumMod val="50000"/>
                </a:schemeClr>
              </a:solidFill>
              <a:latin typeface="Calibri" pitchFamily="34" charset="0"/>
            </a:endParaRPr>
          </a:p>
          <a:p>
            <a:pPr lvl="1" algn="just">
              <a:buFont typeface="Wingdings" pitchFamily="2" charset="2"/>
              <a:buChar char="v"/>
            </a:pPr>
            <a:r>
              <a:rPr lang="es-ES" sz="2400" dirty="0" smtClean="0">
                <a:solidFill>
                  <a:schemeClr val="accent1">
                    <a:lumMod val="50000"/>
                  </a:schemeClr>
                </a:solidFill>
                <a:latin typeface="Calibri" pitchFamily="34" charset="0"/>
              </a:rPr>
              <a:t>Personal contratado para el proyecto</a:t>
            </a:r>
          </a:p>
          <a:p>
            <a:pPr lvl="1" algn="just">
              <a:buFont typeface="Wingdings" pitchFamily="2" charset="2"/>
              <a:buChar char="v"/>
            </a:pPr>
            <a:r>
              <a:rPr lang="es-ES" sz="2400" dirty="0" smtClean="0">
                <a:solidFill>
                  <a:schemeClr val="accent1">
                    <a:lumMod val="50000"/>
                  </a:schemeClr>
                </a:solidFill>
                <a:latin typeface="Calibri" pitchFamily="34" charset="0"/>
              </a:rPr>
              <a:t>Gastos de ejecución</a:t>
            </a:r>
          </a:p>
          <a:p>
            <a:pPr lvl="1" algn="just">
              <a:buFont typeface="Wingdings" pitchFamily="2" charset="2"/>
              <a:buChar char="v"/>
            </a:pPr>
            <a:r>
              <a:rPr lang="es-ES" sz="2400" dirty="0" smtClean="0">
                <a:solidFill>
                  <a:schemeClr val="accent1">
                    <a:lumMod val="50000"/>
                  </a:schemeClr>
                </a:solidFill>
                <a:latin typeface="Calibri" pitchFamily="34" charset="0"/>
              </a:rPr>
              <a:t>Inversiones</a:t>
            </a:r>
          </a:p>
          <a:p>
            <a:endParaRPr lang="es-E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rgbClr val="00B050"/>
                </a:solidFill>
              </a:rPr>
              <a:t>JUSTIFICACIÓN DEL PROYECTO</a:t>
            </a:r>
            <a:endParaRPr lang="es-ES" dirty="0"/>
          </a:p>
        </p:txBody>
      </p:sp>
      <p:sp>
        <p:nvSpPr>
          <p:cNvPr id="4" name="3 Marcador de número de diapositiva"/>
          <p:cNvSpPr>
            <a:spLocks noGrp="1"/>
          </p:cNvSpPr>
          <p:nvPr>
            <p:ph type="sldNum" sz="quarter" idx="12"/>
          </p:nvPr>
        </p:nvSpPr>
        <p:spPr/>
        <p:txBody>
          <a:bodyPr/>
          <a:lstStyle/>
          <a:p>
            <a:fld id="{65B84AE9-8D90-407B-82EF-C31EF3120B7C}" type="slidenum">
              <a:rPr lang="es-ES" smtClean="0"/>
              <a:pPr/>
              <a:t>34</a:t>
            </a:fld>
            <a:endParaRPr lang="es-ES"/>
          </a:p>
        </p:txBody>
      </p:sp>
      <p:sp>
        <p:nvSpPr>
          <p:cNvPr id="5" name="4 Marcador de contenido"/>
          <p:cNvSpPr>
            <a:spLocks noGrp="1"/>
          </p:cNvSpPr>
          <p:nvPr>
            <p:ph sz="quarter" idx="1"/>
          </p:nvPr>
        </p:nvSpPr>
        <p:spPr/>
        <p:txBody>
          <a:bodyPr>
            <a:normAutofit/>
          </a:bodyPr>
          <a:lstStyle/>
          <a:p>
            <a:r>
              <a:rPr lang="es-ES" sz="2800" b="1" dirty="0" smtClean="0">
                <a:solidFill>
                  <a:schemeClr val="accent1">
                    <a:lumMod val="50000"/>
                  </a:schemeClr>
                </a:solidFill>
                <a:latin typeface="Calibri" pitchFamily="34" charset="0"/>
              </a:rPr>
              <a:t>¿Hasta cuando puedo gastar?</a:t>
            </a:r>
          </a:p>
          <a:p>
            <a:endParaRPr lang="es-ES" sz="2800" b="1" dirty="0" smtClean="0">
              <a:solidFill>
                <a:schemeClr val="accent1">
                  <a:lumMod val="50000"/>
                </a:schemeClr>
              </a:solidFill>
              <a:latin typeface="Calibri" pitchFamily="34" charset="0"/>
            </a:endParaRPr>
          </a:p>
          <a:p>
            <a:pPr algn="just"/>
            <a:r>
              <a:rPr lang="es-ES" sz="2400" dirty="0" smtClean="0">
                <a:solidFill>
                  <a:schemeClr val="accent1">
                    <a:lumMod val="50000"/>
                  </a:schemeClr>
                </a:solidFill>
                <a:latin typeface="Calibri" pitchFamily="34" charset="0"/>
              </a:rPr>
              <a:t>Los GASTOS deben haberse realizado dentro del ejercicio presupuestario para el que se solicitó la ayuda (desde la solicitud de concesión - o el 1 de enero en proyectos plurianuales- y el 31 de diciembre, ambos incluidos). </a:t>
            </a:r>
          </a:p>
          <a:p>
            <a:pPr algn="just">
              <a:buNone/>
            </a:pPr>
            <a:endParaRPr lang="es-ES" sz="2400" dirty="0" smtClean="0">
              <a:solidFill>
                <a:schemeClr val="accent1">
                  <a:lumMod val="50000"/>
                </a:schemeClr>
              </a:solidFill>
              <a:latin typeface="Calibri" pitchFamily="34" charset="0"/>
            </a:endParaRPr>
          </a:p>
          <a:p>
            <a:pPr algn="just"/>
            <a:r>
              <a:rPr lang="es-ES" sz="2400" dirty="0" smtClean="0">
                <a:solidFill>
                  <a:schemeClr val="accent1">
                    <a:lumMod val="50000"/>
                  </a:schemeClr>
                </a:solidFill>
                <a:latin typeface="Calibri" pitchFamily="34" charset="0"/>
              </a:rPr>
              <a:t>La ejecución, incluyendo el pago de las actuaciones deberá realizarse antes del 31 de diciembre de 2015. Este plazo es improrrogable como consecuencia del plazo máximo de certificación correspondiente al Fondo Tecnológico 2007-2013.</a:t>
            </a:r>
          </a:p>
          <a:p>
            <a:endParaRPr lang="es-E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rgbClr val="00B050"/>
                </a:solidFill>
              </a:rPr>
              <a:t>JUSTIFICACIÓN DEL PROYECTO</a:t>
            </a:r>
            <a:endParaRPr lang="es-ES" dirty="0"/>
          </a:p>
        </p:txBody>
      </p:sp>
      <p:sp>
        <p:nvSpPr>
          <p:cNvPr id="4" name="3 Marcador de número de diapositiva"/>
          <p:cNvSpPr>
            <a:spLocks noGrp="1"/>
          </p:cNvSpPr>
          <p:nvPr>
            <p:ph type="sldNum" sz="quarter" idx="12"/>
          </p:nvPr>
        </p:nvSpPr>
        <p:spPr/>
        <p:txBody>
          <a:bodyPr/>
          <a:lstStyle/>
          <a:p>
            <a:fld id="{65B84AE9-8D90-407B-82EF-C31EF3120B7C}" type="slidenum">
              <a:rPr lang="es-ES" smtClean="0"/>
              <a:pPr/>
              <a:t>35</a:t>
            </a:fld>
            <a:endParaRPr lang="es-ES"/>
          </a:p>
        </p:txBody>
      </p:sp>
      <p:sp>
        <p:nvSpPr>
          <p:cNvPr id="5" name="4 Marcador de contenido"/>
          <p:cNvSpPr>
            <a:spLocks noGrp="1"/>
          </p:cNvSpPr>
          <p:nvPr>
            <p:ph sz="quarter" idx="1"/>
          </p:nvPr>
        </p:nvSpPr>
        <p:spPr/>
        <p:txBody>
          <a:bodyPr/>
          <a:lstStyle/>
          <a:p>
            <a:r>
              <a:rPr lang="es-ES" sz="2800" b="1" dirty="0" smtClean="0">
                <a:solidFill>
                  <a:schemeClr val="accent1">
                    <a:lumMod val="50000"/>
                  </a:schemeClr>
                </a:solidFill>
                <a:latin typeface="Calibri" pitchFamily="34" charset="0"/>
              </a:rPr>
              <a:t>¿Cuándo tengo que certificar?</a:t>
            </a:r>
          </a:p>
          <a:p>
            <a:pPr algn="just">
              <a:buNone/>
            </a:pPr>
            <a:r>
              <a:rPr lang="es-ES" sz="2400" dirty="0" smtClean="0">
                <a:solidFill>
                  <a:schemeClr val="accent1">
                    <a:lumMod val="50000"/>
                  </a:schemeClr>
                </a:solidFill>
                <a:latin typeface="Calibri" pitchFamily="34" charset="0"/>
              </a:rPr>
              <a:t>    Se entiende por plazo de justificación el comprendido entre la fecha en que acaba el proyecto o la anualidad del proyecto, hasta la fecha final en que debe presentarse la documentación justificativa y será de </a:t>
            </a:r>
            <a:r>
              <a:rPr lang="es-ES" sz="2400" b="1" dirty="0" smtClean="0">
                <a:solidFill>
                  <a:schemeClr val="accent1">
                    <a:lumMod val="50000"/>
                  </a:schemeClr>
                </a:solidFill>
                <a:latin typeface="Calibri" pitchFamily="34" charset="0"/>
              </a:rPr>
              <a:t>1 de enero a 31 de  marzo </a:t>
            </a:r>
            <a:r>
              <a:rPr lang="es-ES" sz="2400" dirty="0" smtClean="0">
                <a:solidFill>
                  <a:schemeClr val="accent1">
                    <a:lumMod val="50000"/>
                  </a:schemeClr>
                </a:solidFill>
                <a:latin typeface="Calibri" pitchFamily="34" charset="0"/>
              </a:rPr>
              <a:t>del año inmediato posterior.</a:t>
            </a:r>
          </a:p>
          <a:p>
            <a:pPr algn="just">
              <a:buNone/>
            </a:pPr>
            <a:endParaRPr lang="es-ES" sz="2400" dirty="0" smtClean="0">
              <a:solidFill>
                <a:schemeClr val="accent1">
                  <a:lumMod val="50000"/>
                </a:schemeClr>
              </a:solidFill>
              <a:latin typeface="Calibri" pitchFamily="34" charset="0"/>
            </a:endParaRPr>
          </a:p>
          <a:p>
            <a:pPr algn="just"/>
            <a:r>
              <a:rPr lang="es-ES" sz="2400" dirty="0" smtClean="0">
                <a:solidFill>
                  <a:schemeClr val="accent1">
                    <a:lumMod val="50000"/>
                  </a:schemeClr>
                </a:solidFill>
                <a:latin typeface="Calibri" pitchFamily="34" charset="0"/>
              </a:rPr>
              <a:t>Si existiese acuerdo para el trasvase de cantidades pendientes de ejecutar, se tomará como fecha final del plazo de justificación la fecha que se haya designado en el convenio, sin que en ningún caso el período final de justificación pueda ser posterior al 31 de marzo de 2016.</a:t>
            </a:r>
          </a:p>
          <a:p>
            <a:endParaRPr lang="es-E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rgbClr val="00B050"/>
                </a:solidFill>
              </a:rPr>
              <a:t>JUSTIFICACIÓN DEL PROYECTO</a:t>
            </a:r>
            <a:endParaRPr lang="es-ES" dirty="0"/>
          </a:p>
        </p:txBody>
      </p:sp>
      <p:sp>
        <p:nvSpPr>
          <p:cNvPr id="4" name="3 Marcador de número de diapositiva"/>
          <p:cNvSpPr>
            <a:spLocks noGrp="1"/>
          </p:cNvSpPr>
          <p:nvPr>
            <p:ph type="sldNum" sz="quarter" idx="12"/>
          </p:nvPr>
        </p:nvSpPr>
        <p:spPr/>
        <p:txBody>
          <a:bodyPr/>
          <a:lstStyle/>
          <a:p>
            <a:fld id="{65B84AE9-8D90-407B-82EF-C31EF3120B7C}" type="slidenum">
              <a:rPr lang="es-ES" smtClean="0"/>
              <a:pPr/>
              <a:t>36</a:t>
            </a:fld>
            <a:endParaRPr lang="es-ES"/>
          </a:p>
        </p:txBody>
      </p:sp>
      <p:sp>
        <p:nvSpPr>
          <p:cNvPr id="5" name="4 Marcador de contenido"/>
          <p:cNvSpPr>
            <a:spLocks noGrp="1"/>
          </p:cNvSpPr>
          <p:nvPr>
            <p:ph sz="quarter" idx="1"/>
          </p:nvPr>
        </p:nvSpPr>
        <p:spPr/>
        <p:txBody>
          <a:bodyPr/>
          <a:lstStyle/>
          <a:p>
            <a:r>
              <a:rPr lang="es-ES" sz="2800" b="1" dirty="0" smtClean="0">
                <a:solidFill>
                  <a:schemeClr val="accent1">
                    <a:lumMod val="50000"/>
                  </a:schemeClr>
                </a:solidFill>
                <a:latin typeface="Calibri" pitchFamily="34" charset="0"/>
              </a:rPr>
              <a:t>¿Como hago mi justificación?</a:t>
            </a:r>
          </a:p>
          <a:p>
            <a:endParaRPr lang="es-ES" dirty="0"/>
          </a:p>
        </p:txBody>
      </p:sp>
      <p:graphicFrame>
        <p:nvGraphicFramePr>
          <p:cNvPr id="6" name="5 Diagrama"/>
          <p:cNvGraphicFramePr/>
          <p:nvPr/>
        </p:nvGraphicFramePr>
        <p:xfrm>
          <a:off x="2166772" y="1687523"/>
          <a:ext cx="5715040" cy="5000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6 Diagrama"/>
          <p:cNvGraphicFramePr/>
          <p:nvPr/>
        </p:nvGraphicFramePr>
        <p:xfrm>
          <a:off x="8209198" y="1792050"/>
          <a:ext cx="2524100" cy="428628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rgbClr val="00B050"/>
                </a:solidFill>
              </a:rPr>
              <a:t>JUSTIFICACIÓN DEL PROYECTO</a:t>
            </a:r>
            <a:endParaRPr lang="es-ES" dirty="0"/>
          </a:p>
        </p:txBody>
      </p:sp>
      <p:sp>
        <p:nvSpPr>
          <p:cNvPr id="4" name="3 Marcador de número de diapositiva"/>
          <p:cNvSpPr>
            <a:spLocks noGrp="1"/>
          </p:cNvSpPr>
          <p:nvPr>
            <p:ph type="sldNum" sz="quarter" idx="12"/>
          </p:nvPr>
        </p:nvSpPr>
        <p:spPr/>
        <p:txBody>
          <a:bodyPr/>
          <a:lstStyle/>
          <a:p>
            <a:fld id="{65B84AE9-8D90-407B-82EF-C31EF3120B7C}" type="slidenum">
              <a:rPr lang="es-ES" smtClean="0"/>
              <a:pPr/>
              <a:t>37</a:t>
            </a:fld>
            <a:endParaRPr lang="es-ES"/>
          </a:p>
        </p:txBody>
      </p:sp>
      <p:sp>
        <p:nvSpPr>
          <p:cNvPr id="5" name="4 Marcador de contenido"/>
          <p:cNvSpPr>
            <a:spLocks noGrp="1"/>
          </p:cNvSpPr>
          <p:nvPr>
            <p:ph sz="quarter" idx="1"/>
          </p:nvPr>
        </p:nvSpPr>
        <p:spPr/>
        <p:txBody>
          <a:bodyPr>
            <a:normAutofit/>
          </a:bodyPr>
          <a:lstStyle/>
          <a:p>
            <a:endParaRPr lang="es-ES" sz="2800" b="1" dirty="0" smtClean="0">
              <a:solidFill>
                <a:schemeClr val="accent1">
                  <a:lumMod val="50000"/>
                </a:schemeClr>
              </a:solidFill>
              <a:latin typeface="Calibri" pitchFamily="34" charset="0"/>
            </a:endParaRPr>
          </a:p>
          <a:p>
            <a:r>
              <a:rPr lang="es-ES" sz="2800" b="1" dirty="0" smtClean="0">
                <a:solidFill>
                  <a:schemeClr val="accent1">
                    <a:lumMod val="50000"/>
                  </a:schemeClr>
                </a:solidFill>
                <a:latin typeface="Calibri" pitchFamily="34" charset="0"/>
              </a:rPr>
              <a:t>¿Quién supervisa nuestro trabajo?</a:t>
            </a:r>
          </a:p>
          <a:p>
            <a:endParaRPr lang="es-ES" sz="2800" b="1" dirty="0" smtClean="0">
              <a:solidFill>
                <a:schemeClr val="accent1">
                  <a:lumMod val="50000"/>
                </a:schemeClr>
              </a:solidFill>
              <a:latin typeface="Calibri" pitchFamily="34" charset="0"/>
            </a:endParaRPr>
          </a:p>
          <a:p>
            <a:r>
              <a:rPr lang="es-ES" sz="2400" dirty="0" smtClean="0">
                <a:solidFill>
                  <a:schemeClr val="accent1">
                    <a:lumMod val="50000"/>
                  </a:schemeClr>
                </a:solidFill>
                <a:latin typeface="Calibri" pitchFamily="34" charset="0"/>
              </a:rPr>
              <a:t>Para supervisar nuestro buen hacer tenemos el apoyo del </a:t>
            </a:r>
            <a:r>
              <a:rPr lang="es-ES" sz="2400" b="1" dirty="0" smtClean="0">
                <a:solidFill>
                  <a:schemeClr val="accent1">
                    <a:lumMod val="50000"/>
                  </a:schemeClr>
                </a:solidFill>
                <a:latin typeface="Calibri" pitchFamily="34" charset="0"/>
              </a:rPr>
              <a:t>Ministerio de Economía y Competitividad</a:t>
            </a:r>
            <a:r>
              <a:rPr lang="es-ES" sz="2400" dirty="0" smtClean="0">
                <a:solidFill>
                  <a:schemeClr val="accent1">
                    <a:lumMod val="50000"/>
                  </a:schemeClr>
                </a:solidFill>
                <a:latin typeface="Calibri" pitchFamily="34" charset="0"/>
              </a:rPr>
              <a:t>, mediante…</a:t>
            </a:r>
          </a:p>
          <a:p>
            <a:endParaRPr lang="es-ES" sz="2400" dirty="0" smtClean="0">
              <a:solidFill>
                <a:schemeClr val="accent1">
                  <a:lumMod val="50000"/>
                </a:schemeClr>
              </a:solidFill>
              <a:latin typeface="Calibri" pitchFamily="34" charset="0"/>
            </a:endParaRPr>
          </a:p>
          <a:p>
            <a:pPr lvl="1">
              <a:buFont typeface="Wingdings" pitchFamily="2" charset="2"/>
              <a:buChar char="§"/>
            </a:pPr>
            <a:endParaRPr lang="es-ES" sz="2100" dirty="0" smtClean="0">
              <a:solidFill>
                <a:schemeClr val="accent1">
                  <a:lumMod val="50000"/>
                </a:schemeClr>
              </a:solidFill>
              <a:latin typeface="Calibri" pitchFamily="34" charset="0"/>
            </a:endParaRPr>
          </a:p>
          <a:p>
            <a:pPr lvl="1">
              <a:buFont typeface="Wingdings" pitchFamily="2" charset="2"/>
              <a:buChar char="§"/>
            </a:pPr>
            <a:endParaRPr lang="es-ES" sz="2100" dirty="0">
              <a:solidFill>
                <a:schemeClr val="accent1">
                  <a:lumMod val="50000"/>
                </a:schemeClr>
              </a:solidFill>
              <a:latin typeface="Calibri"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rgbClr val="00B050"/>
                </a:solidFill>
              </a:rPr>
              <a:t>JUSTIFICACIÓN DEL PROYECTO</a:t>
            </a:r>
            <a:endParaRPr lang="es-ES" dirty="0"/>
          </a:p>
        </p:txBody>
      </p:sp>
      <p:sp>
        <p:nvSpPr>
          <p:cNvPr id="4" name="3 Marcador de número de diapositiva"/>
          <p:cNvSpPr>
            <a:spLocks noGrp="1"/>
          </p:cNvSpPr>
          <p:nvPr>
            <p:ph type="sldNum" sz="quarter" idx="12"/>
          </p:nvPr>
        </p:nvSpPr>
        <p:spPr/>
        <p:txBody>
          <a:bodyPr/>
          <a:lstStyle/>
          <a:p>
            <a:fld id="{65B84AE9-8D90-407B-82EF-C31EF3120B7C}" type="slidenum">
              <a:rPr lang="es-ES" smtClean="0"/>
              <a:pPr/>
              <a:t>38</a:t>
            </a:fld>
            <a:endParaRPr lang="es-ES"/>
          </a:p>
        </p:txBody>
      </p:sp>
      <p:sp>
        <p:nvSpPr>
          <p:cNvPr id="5" name="4 Marcador de contenido"/>
          <p:cNvSpPr>
            <a:spLocks noGrp="1"/>
          </p:cNvSpPr>
          <p:nvPr>
            <p:ph sz="quarter" idx="1"/>
          </p:nvPr>
        </p:nvSpPr>
        <p:spPr/>
        <p:txBody>
          <a:bodyPr/>
          <a:lstStyle/>
          <a:p>
            <a:pPr lvl="1">
              <a:buFont typeface="Wingdings" pitchFamily="2" charset="2"/>
              <a:buChar char="§"/>
            </a:pPr>
            <a:endParaRPr lang="es-ES" sz="2400" b="1" dirty="0" smtClean="0">
              <a:solidFill>
                <a:schemeClr val="accent1">
                  <a:lumMod val="50000"/>
                </a:schemeClr>
              </a:solidFill>
              <a:latin typeface="Calibri" pitchFamily="34" charset="0"/>
            </a:endParaRPr>
          </a:p>
          <a:p>
            <a:pPr lvl="1">
              <a:buFont typeface="Wingdings" pitchFamily="2" charset="2"/>
              <a:buChar char="§"/>
            </a:pPr>
            <a:r>
              <a:rPr lang="es-ES" sz="2400" b="1" dirty="0" smtClean="0">
                <a:solidFill>
                  <a:schemeClr val="accent1">
                    <a:lumMod val="50000"/>
                  </a:schemeClr>
                </a:solidFill>
                <a:latin typeface="Calibri" pitchFamily="34" charset="0"/>
              </a:rPr>
              <a:t>Comisiones Técnicas</a:t>
            </a:r>
          </a:p>
          <a:p>
            <a:pPr algn="just"/>
            <a:endParaRPr lang="es-ES" sz="1600" dirty="0" smtClean="0"/>
          </a:p>
          <a:p>
            <a:pPr algn="just">
              <a:buNone/>
            </a:pPr>
            <a:r>
              <a:rPr lang="es-ES" sz="2400" b="1" dirty="0" smtClean="0">
                <a:solidFill>
                  <a:schemeClr val="accent1">
                    <a:lumMod val="50000"/>
                  </a:schemeClr>
                </a:solidFill>
                <a:latin typeface="Calibri" pitchFamily="34" charset="0"/>
              </a:rPr>
              <a:t>	Demora o retrasos en la ejecución de las actuaciones:</a:t>
            </a:r>
          </a:p>
          <a:p>
            <a:pPr algn="just">
              <a:buNone/>
            </a:pPr>
            <a:r>
              <a:rPr lang="es-ES" sz="2400" dirty="0" smtClean="0">
                <a:solidFill>
                  <a:schemeClr val="accent1">
                    <a:lumMod val="50000"/>
                  </a:schemeClr>
                </a:solidFill>
                <a:latin typeface="Calibri" pitchFamily="34" charset="0"/>
              </a:rPr>
              <a:t>	Ante cualquier alteración sobrevenida de las circunstancias tenidas en cuenta para la ejecución de las actuaciones, el beneficiario deberá comunicarlo al órgano concedente.</a:t>
            </a:r>
          </a:p>
          <a:p>
            <a:endParaRPr lang="es-E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rgbClr val="00B050"/>
                </a:solidFill>
              </a:rPr>
              <a:t>JUSTIFICACIÓN DEL PROYECTO</a:t>
            </a:r>
            <a:endParaRPr lang="es-ES" dirty="0"/>
          </a:p>
        </p:txBody>
      </p:sp>
      <p:sp>
        <p:nvSpPr>
          <p:cNvPr id="4" name="3 Marcador de número de diapositiva"/>
          <p:cNvSpPr>
            <a:spLocks noGrp="1"/>
          </p:cNvSpPr>
          <p:nvPr>
            <p:ph type="sldNum" sz="quarter" idx="12"/>
          </p:nvPr>
        </p:nvSpPr>
        <p:spPr/>
        <p:txBody>
          <a:bodyPr/>
          <a:lstStyle/>
          <a:p>
            <a:fld id="{65B84AE9-8D90-407B-82EF-C31EF3120B7C}" type="slidenum">
              <a:rPr lang="es-ES" smtClean="0"/>
              <a:pPr/>
              <a:t>39</a:t>
            </a:fld>
            <a:endParaRPr lang="es-ES"/>
          </a:p>
        </p:txBody>
      </p:sp>
      <p:sp>
        <p:nvSpPr>
          <p:cNvPr id="5" name="4 Marcador de contenido"/>
          <p:cNvSpPr>
            <a:spLocks noGrp="1"/>
          </p:cNvSpPr>
          <p:nvPr>
            <p:ph sz="quarter" idx="1"/>
          </p:nvPr>
        </p:nvSpPr>
        <p:spPr/>
        <p:txBody>
          <a:bodyPr/>
          <a:lstStyle/>
          <a:p>
            <a:pPr lvl="1">
              <a:buFont typeface="Wingdings" pitchFamily="2" charset="2"/>
              <a:buChar char="§"/>
            </a:pPr>
            <a:endParaRPr lang="es-ES" sz="2400" b="1" dirty="0" smtClean="0">
              <a:solidFill>
                <a:schemeClr val="accent1">
                  <a:lumMod val="50000"/>
                </a:schemeClr>
              </a:solidFill>
              <a:latin typeface="Calibri" pitchFamily="34" charset="0"/>
            </a:endParaRPr>
          </a:p>
          <a:p>
            <a:pPr lvl="1">
              <a:buFont typeface="Wingdings" pitchFamily="2" charset="2"/>
              <a:buChar char="§"/>
            </a:pPr>
            <a:r>
              <a:rPr lang="es-ES" sz="2400" b="1" dirty="0" smtClean="0">
                <a:solidFill>
                  <a:schemeClr val="accent1">
                    <a:lumMod val="50000"/>
                  </a:schemeClr>
                </a:solidFill>
                <a:latin typeface="Calibri" pitchFamily="34" charset="0"/>
              </a:rPr>
              <a:t>Comisiones de Seguimiento</a:t>
            </a:r>
          </a:p>
          <a:p>
            <a:pPr lvl="1">
              <a:buFont typeface="Wingdings" pitchFamily="2" charset="2"/>
              <a:buChar char="§"/>
            </a:pPr>
            <a:endParaRPr lang="es-ES" sz="2400" b="1" dirty="0" smtClean="0">
              <a:solidFill>
                <a:schemeClr val="accent1">
                  <a:lumMod val="50000"/>
                </a:schemeClr>
              </a:solidFill>
              <a:latin typeface="Calibri" pitchFamily="34" charset="0"/>
            </a:endParaRPr>
          </a:p>
          <a:p>
            <a:pPr algn="just">
              <a:buNone/>
            </a:pPr>
            <a:r>
              <a:rPr lang="es-ES" sz="2400" b="1" dirty="0" smtClean="0">
                <a:solidFill>
                  <a:schemeClr val="accent1">
                    <a:lumMod val="50000"/>
                  </a:schemeClr>
                </a:solidFill>
                <a:latin typeface="Calibri" pitchFamily="34" charset="0"/>
              </a:rPr>
              <a:t>	Modificación de las acciones:</a:t>
            </a:r>
          </a:p>
          <a:p>
            <a:pPr algn="just">
              <a:buNone/>
            </a:pPr>
            <a:r>
              <a:rPr lang="es-ES" sz="2400" dirty="0" smtClean="0">
                <a:solidFill>
                  <a:schemeClr val="accent1">
                    <a:lumMod val="50000"/>
                  </a:schemeClr>
                </a:solidFill>
                <a:latin typeface="Calibri" pitchFamily="34" charset="0"/>
              </a:rPr>
              <a:t>	Ante una alteración sobrevenida de las circunstancias tenidas en cuenta para la concesión de la ayuda, el beneficiario podrá solicitar las modificaciones respecto a las obligaciones establecidas en la resolución de concesión o convenio, siempre que tales modificaciones tengan su causa en dichas alteraciones, sean proporcionales a las mismas y la solicitud de modificación sea presentada antes de que concluya el periodo de ejecución.</a:t>
            </a:r>
          </a:p>
          <a:p>
            <a:pPr algn="just">
              <a:buNone/>
            </a:pPr>
            <a:r>
              <a:rPr lang="es-ES" sz="2400" dirty="0" smtClean="0">
                <a:solidFill>
                  <a:schemeClr val="accent1">
                    <a:lumMod val="50000"/>
                  </a:schemeClr>
                </a:solidFill>
                <a:latin typeface="Calibri" pitchFamily="34" charset="0"/>
              </a:rPr>
              <a:t>	Dichas solicitudes de modificación no se considerarán estimadas salvo que así se establezca mediante resolución expresa dictada por el órgano concedente.</a:t>
            </a:r>
          </a:p>
          <a:p>
            <a:endParaRPr lang="es-E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sz="3500" b="1" dirty="0" smtClean="0">
                <a:solidFill>
                  <a:srgbClr val="00B050"/>
                </a:solidFill>
              </a:rPr>
              <a:t>2. MODALIDADES COMPRA PÚBLICA INNOVADORA</a:t>
            </a:r>
            <a:endParaRPr lang="es-ES" sz="3500" b="1" dirty="0">
              <a:solidFill>
                <a:srgbClr val="00B050"/>
              </a:solidFill>
            </a:endParaRPr>
          </a:p>
        </p:txBody>
      </p:sp>
      <p:sp>
        <p:nvSpPr>
          <p:cNvPr id="3" name="Marcador de contenido 2"/>
          <p:cNvSpPr>
            <a:spLocks noGrp="1"/>
          </p:cNvSpPr>
          <p:nvPr>
            <p:ph sz="quarter" idx="1"/>
          </p:nvPr>
        </p:nvSpPr>
        <p:spPr/>
        <p:txBody>
          <a:bodyPr>
            <a:normAutofit/>
          </a:bodyPr>
          <a:lstStyle/>
          <a:p>
            <a:pPr algn="just"/>
            <a:endParaRPr lang="es-ES" sz="2400" dirty="0" smtClean="0">
              <a:solidFill>
                <a:srgbClr val="00B0F0"/>
              </a:solidFill>
              <a:latin typeface="Calibri" pitchFamily="34" charset="0"/>
            </a:endParaRPr>
          </a:p>
          <a:p>
            <a:pPr algn="just"/>
            <a:r>
              <a:rPr lang="es-ES" sz="2400" dirty="0" smtClean="0">
                <a:solidFill>
                  <a:srgbClr val="00B0F0"/>
                </a:solidFill>
                <a:latin typeface="Calibri" pitchFamily="34" charset="0"/>
              </a:rPr>
              <a:t>COMPRAS REGULARES: </a:t>
            </a:r>
            <a:r>
              <a:rPr lang="es-ES" sz="2400" dirty="0" smtClean="0">
                <a:solidFill>
                  <a:schemeClr val="accent1">
                    <a:lumMod val="50000"/>
                  </a:schemeClr>
                </a:solidFill>
                <a:latin typeface="Calibri" pitchFamily="34" charset="0"/>
              </a:rPr>
              <a:t>bienes o servicios ya introducidos en mercado. En el proceso de adjudicación se priman las ofertas más innovadoras.</a:t>
            </a:r>
          </a:p>
          <a:p>
            <a:pPr marL="0" indent="0" algn="just">
              <a:buNone/>
            </a:pPr>
            <a:endParaRPr lang="es-ES" sz="2400" dirty="0" smtClean="0">
              <a:solidFill>
                <a:srgbClr val="00B0F0"/>
              </a:solidFill>
              <a:latin typeface="Calibri" pitchFamily="34" charset="0"/>
            </a:endParaRPr>
          </a:p>
          <a:p>
            <a:pPr algn="just"/>
            <a:r>
              <a:rPr lang="es-ES" sz="2400" dirty="0" smtClean="0">
                <a:solidFill>
                  <a:srgbClr val="00B0F0"/>
                </a:solidFill>
                <a:latin typeface="Calibri" pitchFamily="34" charset="0"/>
              </a:rPr>
              <a:t>COMPRA PÚBLICA DE TECNOLOGÍA INNOVADORA (</a:t>
            </a:r>
            <a:r>
              <a:rPr lang="es-ES" sz="2400" dirty="0" err="1" smtClean="0">
                <a:solidFill>
                  <a:srgbClr val="00B0F0"/>
                </a:solidFill>
                <a:latin typeface="Calibri" pitchFamily="34" charset="0"/>
              </a:rPr>
              <a:t>CPTi</a:t>
            </a:r>
            <a:r>
              <a:rPr lang="es-ES" sz="2400" dirty="0" smtClean="0">
                <a:solidFill>
                  <a:srgbClr val="00B0F0"/>
                </a:solidFill>
                <a:latin typeface="Calibri" pitchFamily="34" charset="0"/>
              </a:rPr>
              <a:t>): </a:t>
            </a:r>
            <a:r>
              <a:rPr lang="es-ES" sz="2400" dirty="0" smtClean="0">
                <a:solidFill>
                  <a:schemeClr val="accent1">
                    <a:lumMod val="50000"/>
                  </a:schemeClr>
                </a:solidFill>
                <a:latin typeface="Calibri" pitchFamily="34" charset="0"/>
              </a:rPr>
              <a:t>compra de un bien o servicio que no existe en el momento de la compra pero puede desarrollarse en un periodo de tiempo razonable. No se comparten riesgos, “si funciona, lo compro”.</a:t>
            </a:r>
          </a:p>
          <a:p>
            <a:endParaRPr lang="es-ES" sz="2400" dirty="0">
              <a:solidFill>
                <a:schemeClr val="accent1">
                  <a:lumMod val="50000"/>
                </a:schemeClr>
              </a:solidFill>
              <a:latin typeface="Calibri" pitchFamily="34" charset="0"/>
            </a:endParaRPr>
          </a:p>
          <a:p>
            <a:r>
              <a:rPr lang="es-ES" sz="2400" dirty="0" smtClean="0">
                <a:solidFill>
                  <a:srgbClr val="00B0F0"/>
                </a:solidFill>
                <a:latin typeface="Calibri" pitchFamily="34" charset="0"/>
              </a:rPr>
              <a:t>COMPRA PÚBLICA PRECOMERCIAL: </a:t>
            </a:r>
            <a:r>
              <a:rPr lang="es-ES" sz="2400" dirty="0" smtClean="0">
                <a:solidFill>
                  <a:schemeClr val="accent1">
                    <a:lumMod val="50000"/>
                  </a:schemeClr>
                </a:solidFill>
                <a:latin typeface="Calibri" pitchFamily="34" charset="0"/>
              </a:rPr>
              <a:t>contratación de servicios de I+D en los que el comprador público y la empresa comparten riesgos y beneficios.</a:t>
            </a:r>
            <a:endParaRPr lang="es-ES" sz="2400" dirty="0">
              <a:solidFill>
                <a:srgbClr val="00B0F0"/>
              </a:solidFill>
              <a:latin typeface="Calibri" pitchFamily="34" charset="0"/>
            </a:endParaRPr>
          </a:p>
        </p:txBody>
      </p:sp>
      <p:sp>
        <p:nvSpPr>
          <p:cNvPr id="5" name="4 Marcador de número de diapositiva"/>
          <p:cNvSpPr>
            <a:spLocks noGrp="1"/>
          </p:cNvSpPr>
          <p:nvPr>
            <p:ph type="sldNum" sz="quarter" idx="12"/>
          </p:nvPr>
        </p:nvSpPr>
        <p:spPr/>
        <p:txBody>
          <a:bodyPr/>
          <a:lstStyle/>
          <a:p>
            <a:fld id="{65B84AE9-8D90-407B-82EF-C31EF3120B7C}" type="slidenum">
              <a:rPr lang="es-ES" smtClean="0"/>
              <a:pPr/>
              <a:t>4</a:t>
            </a:fld>
            <a:endParaRPr lang="es-ES"/>
          </a:p>
        </p:txBody>
      </p:sp>
    </p:spTree>
    <p:extLst>
      <p:ext uri="{BB962C8B-B14F-4D97-AF65-F5344CB8AC3E}">
        <p14:creationId xmlns:p14="http://schemas.microsoft.com/office/powerpoint/2010/main" xmlns="" val="11088275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rgbClr val="00B050"/>
                </a:solidFill>
              </a:rPr>
              <a:t>JUSTIFICACIÓN DEL PROYECTO</a:t>
            </a:r>
            <a:endParaRPr lang="es-ES" dirty="0"/>
          </a:p>
        </p:txBody>
      </p:sp>
      <p:sp>
        <p:nvSpPr>
          <p:cNvPr id="4" name="3 Marcador de número de diapositiva"/>
          <p:cNvSpPr>
            <a:spLocks noGrp="1"/>
          </p:cNvSpPr>
          <p:nvPr>
            <p:ph type="sldNum" sz="quarter" idx="12"/>
          </p:nvPr>
        </p:nvSpPr>
        <p:spPr/>
        <p:txBody>
          <a:bodyPr/>
          <a:lstStyle/>
          <a:p>
            <a:fld id="{65B84AE9-8D90-407B-82EF-C31EF3120B7C}" type="slidenum">
              <a:rPr lang="es-ES" smtClean="0"/>
              <a:pPr/>
              <a:t>40</a:t>
            </a:fld>
            <a:endParaRPr lang="es-ES"/>
          </a:p>
        </p:txBody>
      </p:sp>
      <p:sp>
        <p:nvSpPr>
          <p:cNvPr id="5" name="4 Marcador de contenido"/>
          <p:cNvSpPr>
            <a:spLocks noGrp="1"/>
          </p:cNvSpPr>
          <p:nvPr>
            <p:ph sz="quarter" idx="1"/>
          </p:nvPr>
        </p:nvSpPr>
        <p:spPr>
          <a:xfrm>
            <a:off x="609600" y="1219200"/>
            <a:ext cx="10972800" cy="4841966"/>
          </a:xfrm>
        </p:spPr>
        <p:txBody>
          <a:bodyPr>
            <a:normAutofit fontScale="85000" lnSpcReduction="10000"/>
          </a:bodyPr>
          <a:lstStyle/>
          <a:p>
            <a:pPr>
              <a:buNone/>
            </a:pPr>
            <a:r>
              <a:rPr lang="es-ES" sz="2800" b="1" dirty="0" smtClean="0">
                <a:solidFill>
                  <a:schemeClr val="accent1">
                    <a:lumMod val="50000"/>
                  </a:schemeClr>
                </a:solidFill>
                <a:latin typeface="Calibri" pitchFamily="34" charset="0"/>
              </a:rPr>
              <a:t>¿Dónde pone todo esto…?</a:t>
            </a:r>
          </a:p>
          <a:p>
            <a:endParaRPr lang="es-ES" sz="2800" dirty="0" smtClean="0">
              <a:latin typeface="Calibri" pitchFamily="34" charset="0"/>
            </a:endParaRPr>
          </a:p>
          <a:p>
            <a:pPr lvl="1"/>
            <a:r>
              <a:rPr lang="es-ES" sz="2800" dirty="0" smtClean="0">
                <a:latin typeface="Calibri" pitchFamily="34" charset="0"/>
              </a:rPr>
              <a:t>Ley 38/2003, General de Subvenciones</a:t>
            </a:r>
          </a:p>
          <a:p>
            <a:pPr lvl="1"/>
            <a:r>
              <a:rPr lang="es-ES" sz="2800" dirty="0" smtClean="0">
                <a:latin typeface="Calibri" pitchFamily="34" charset="0"/>
              </a:rPr>
              <a:t>Real Decreto 887/2006 de 21 de julio,  Reglamento de Subvenciones</a:t>
            </a:r>
          </a:p>
          <a:p>
            <a:pPr lvl="1"/>
            <a:r>
              <a:rPr lang="es-ES" sz="2800" dirty="0" smtClean="0">
                <a:latin typeface="Calibri" pitchFamily="34" charset="0"/>
              </a:rPr>
              <a:t>Reglamento (CE) Nº 1080/2006</a:t>
            </a:r>
          </a:p>
          <a:p>
            <a:pPr lvl="1"/>
            <a:r>
              <a:rPr lang="es-ES" sz="2800" dirty="0" smtClean="0">
                <a:latin typeface="Calibri" pitchFamily="34" charset="0"/>
              </a:rPr>
              <a:t>Reglamento (CE) Nº 1083/2006 del consejo de 11 de julio</a:t>
            </a:r>
          </a:p>
          <a:p>
            <a:pPr lvl="1"/>
            <a:r>
              <a:rPr lang="es-ES" sz="2800" dirty="0" smtClean="0">
                <a:latin typeface="Calibri" pitchFamily="34" charset="0"/>
              </a:rPr>
              <a:t>Reglamento (CE) Nº 1828/2006</a:t>
            </a:r>
          </a:p>
          <a:p>
            <a:pPr lvl="1"/>
            <a:r>
              <a:rPr lang="es-ES" sz="2800" dirty="0" smtClean="0">
                <a:latin typeface="Calibri" pitchFamily="34" charset="0"/>
              </a:rPr>
              <a:t>Ley 14/2011 de 1 de junio, de la Ciencia, la Tecnología y la Innovación </a:t>
            </a:r>
          </a:p>
          <a:p>
            <a:pPr lvl="1"/>
            <a:r>
              <a:rPr lang="es-ES" sz="2800" dirty="0" smtClean="0">
                <a:latin typeface="Calibri" pitchFamily="34" charset="0"/>
              </a:rPr>
              <a:t>Orden EHA/524/2008, de 26 de febrero</a:t>
            </a:r>
          </a:p>
          <a:p>
            <a:pPr lvl="1"/>
            <a:r>
              <a:rPr lang="es-ES" sz="2800" dirty="0" smtClean="0">
                <a:latin typeface="Calibri" pitchFamily="34" charset="0"/>
              </a:rPr>
              <a:t>Ley 3/2011, de Contratos del Sector Público</a:t>
            </a:r>
          </a:p>
          <a:p>
            <a:pPr lvl="1"/>
            <a:r>
              <a:rPr lang="es-ES" sz="2800" dirty="0" smtClean="0">
                <a:latin typeface="Calibri" pitchFamily="34" charset="0"/>
              </a:rPr>
              <a:t>Ley 2/2011, de Economía Sostenible</a:t>
            </a:r>
          </a:p>
          <a:p>
            <a:pPr lvl="1"/>
            <a:r>
              <a:rPr lang="es-ES" sz="2800" dirty="0" smtClean="0">
                <a:latin typeface="Calibri" pitchFamily="34" charset="0"/>
              </a:rPr>
              <a:t>Esquema de Buenas Prácticas en la Compra Publica Innovadora SEC (2007) 280</a:t>
            </a:r>
          </a:p>
          <a:p>
            <a:endParaRPr lang="es-E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65B84AE9-8D90-407B-82EF-C31EF3120B7C}" type="slidenum">
              <a:rPr lang="es-ES" smtClean="0"/>
              <a:pPr/>
              <a:t>41</a:t>
            </a:fld>
            <a:endParaRPr lang="es-ES"/>
          </a:p>
        </p:txBody>
      </p:sp>
      <p:sp>
        <p:nvSpPr>
          <p:cNvPr id="5" name="4 Marcador de contenido"/>
          <p:cNvSpPr>
            <a:spLocks noGrp="1"/>
          </p:cNvSpPr>
          <p:nvPr>
            <p:ph sz="quarter" idx="1"/>
          </p:nvPr>
        </p:nvSpPr>
        <p:spPr/>
        <p:txBody>
          <a:bodyPr>
            <a:normAutofit/>
          </a:bodyPr>
          <a:lstStyle/>
          <a:p>
            <a:pPr algn="ctr"/>
            <a:endParaRPr lang="es-ES" sz="3600" dirty="0" smtClean="0">
              <a:solidFill>
                <a:srgbClr val="C00000"/>
              </a:solidFill>
              <a:latin typeface="Calibri" pitchFamily="34" charset="0"/>
            </a:endParaRPr>
          </a:p>
          <a:p>
            <a:pPr algn="ctr"/>
            <a:endParaRPr lang="es-ES" sz="3600" dirty="0" smtClean="0">
              <a:solidFill>
                <a:srgbClr val="C00000"/>
              </a:solidFill>
              <a:latin typeface="Calibri" pitchFamily="34" charset="0"/>
            </a:endParaRPr>
          </a:p>
          <a:p>
            <a:pPr algn="ctr"/>
            <a:endParaRPr lang="es-ES" sz="3600" dirty="0" smtClean="0">
              <a:solidFill>
                <a:srgbClr val="C00000"/>
              </a:solidFill>
              <a:latin typeface="Calibri" pitchFamily="34" charset="0"/>
            </a:endParaRPr>
          </a:p>
          <a:p>
            <a:pPr algn="ctr"/>
            <a:endParaRPr lang="es-ES" sz="3600" dirty="0" smtClean="0">
              <a:solidFill>
                <a:srgbClr val="C00000"/>
              </a:solidFill>
              <a:latin typeface="Calibri" pitchFamily="34" charset="0"/>
            </a:endParaRPr>
          </a:p>
          <a:p>
            <a:pPr algn="ctr">
              <a:buNone/>
            </a:pPr>
            <a:endParaRPr lang="es-ES" sz="3600" dirty="0" smtClean="0">
              <a:solidFill>
                <a:srgbClr val="C00000"/>
              </a:solidFill>
              <a:latin typeface="Calibri" pitchFamily="34" charset="0"/>
            </a:endParaRPr>
          </a:p>
          <a:p>
            <a:pPr algn="ctr">
              <a:buNone/>
            </a:pPr>
            <a:endParaRPr lang="es-ES" sz="3600" dirty="0" smtClean="0">
              <a:solidFill>
                <a:srgbClr val="C00000"/>
              </a:solidFill>
              <a:latin typeface="Calibri" pitchFamily="34" charset="0"/>
            </a:endParaRPr>
          </a:p>
          <a:p>
            <a:pPr algn="ctr">
              <a:buNone/>
            </a:pPr>
            <a:r>
              <a:rPr lang="es-ES" sz="3600" dirty="0" smtClean="0">
                <a:solidFill>
                  <a:srgbClr val="C00000"/>
                </a:solidFill>
                <a:latin typeface="Calibri" pitchFamily="34" charset="0"/>
              </a:rPr>
              <a:t>Gracias por su atención.</a:t>
            </a:r>
            <a:endParaRPr lang="es-ES" sz="3600" dirty="0">
              <a:solidFill>
                <a:srgbClr val="C00000"/>
              </a:solidFill>
              <a:latin typeface="Calibri"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500" b="1" dirty="0" smtClean="0">
                <a:solidFill>
                  <a:srgbClr val="00B050"/>
                </a:solidFill>
              </a:rPr>
              <a:t>3. FINANCIACIÓN</a:t>
            </a:r>
            <a:endParaRPr lang="es-ES" sz="3500" b="1" dirty="0">
              <a:solidFill>
                <a:srgbClr val="00B050"/>
              </a:solidFill>
            </a:endParaRPr>
          </a:p>
        </p:txBody>
      </p:sp>
      <p:sp>
        <p:nvSpPr>
          <p:cNvPr id="3" name="Marcador de contenido 2"/>
          <p:cNvSpPr>
            <a:spLocks noGrp="1"/>
          </p:cNvSpPr>
          <p:nvPr>
            <p:ph sz="quarter" idx="1"/>
          </p:nvPr>
        </p:nvSpPr>
        <p:spPr/>
        <p:txBody>
          <a:bodyPr/>
          <a:lstStyle/>
          <a:p>
            <a:endParaRPr lang="es-ES" dirty="0" smtClean="0"/>
          </a:p>
          <a:p>
            <a:r>
              <a:rPr lang="es-ES" sz="2400" dirty="0" smtClean="0">
                <a:solidFill>
                  <a:schemeClr val="accent1">
                    <a:lumMod val="50000"/>
                  </a:schemeClr>
                </a:solidFill>
                <a:latin typeface="Calibri" pitchFamily="34" charset="0"/>
              </a:rPr>
              <a:t>Administración Pública compra por un valor superior al 14% PIB cada año.</a:t>
            </a:r>
          </a:p>
          <a:p>
            <a:endParaRPr lang="es-ES" sz="2400" dirty="0" smtClean="0">
              <a:latin typeface="Calibri" pitchFamily="34" charset="0"/>
            </a:endParaRPr>
          </a:p>
          <a:p>
            <a:endParaRPr lang="es-ES" sz="2400" dirty="0">
              <a:latin typeface="Calibri" pitchFamily="34" charset="0"/>
            </a:endParaRPr>
          </a:p>
          <a:p>
            <a:r>
              <a:rPr lang="es-ES" sz="2400" dirty="0" smtClean="0">
                <a:solidFill>
                  <a:schemeClr val="accent1">
                    <a:lumMod val="50000"/>
                  </a:schemeClr>
                </a:solidFill>
                <a:latin typeface="Calibri" pitchFamily="34" charset="0"/>
              </a:rPr>
              <a:t>Si el 3% de la inversión 		destinarlo a </a:t>
            </a:r>
            <a:r>
              <a:rPr lang="es-ES" sz="2400" dirty="0">
                <a:solidFill>
                  <a:srgbClr val="00B0F0"/>
                </a:solidFill>
                <a:latin typeface="Calibri" pitchFamily="34" charset="0"/>
              </a:rPr>
              <a:t>Compra Pública </a:t>
            </a:r>
            <a:r>
              <a:rPr lang="es-ES" sz="2400" dirty="0" smtClean="0">
                <a:latin typeface="Calibri" pitchFamily="34" charset="0"/>
              </a:rPr>
              <a:t>		</a:t>
            </a:r>
            <a:r>
              <a:rPr lang="es-ES" sz="2400" dirty="0">
                <a:latin typeface="Calibri" pitchFamily="34" charset="0"/>
              </a:rPr>
              <a:t> </a:t>
            </a:r>
            <a:r>
              <a:rPr lang="es-ES" sz="2400" dirty="0" smtClean="0">
                <a:latin typeface="Calibri" pitchFamily="34" charset="0"/>
              </a:rPr>
              <a:t>	</a:t>
            </a:r>
            <a:r>
              <a:rPr lang="es-ES" sz="2400" dirty="0" smtClean="0">
                <a:solidFill>
                  <a:schemeClr val="accent1">
                    <a:lumMod val="50000"/>
                  </a:schemeClr>
                </a:solidFill>
                <a:latin typeface="Calibri" pitchFamily="34" charset="0"/>
              </a:rPr>
              <a:t>nueva</a:t>
            </a:r>
            <a:r>
              <a:rPr lang="es-ES" sz="2400" dirty="0" smtClean="0">
                <a:latin typeface="Calibri" pitchFamily="34" charset="0"/>
              </a:rPr>
              <a:t> 					</a:t>
            </a:r>
            <a:r>
              <a:rPr lang="es-ES" sz="2400" dirty="0" smtClean="0">
                <a:solidFill>
                  <a:srgbClr val="00B0F0"/>
                </a:solidFill>
                <a:latin typeface="Calibri" pitchFamily="34" charset="0"/>
              </a:rPr>
              <a:t>Innovadora</a:t>
            </a:r>
          </a:p>
          <a:p>
            <a:pPr marL="0" indent="0">
              <a:buNone/>
            </a:pPr>
            <a:r>
              <a:rPr lang="es-ES" sz="2400" dirty="0">
                <a:solidFill>
                  <a:srgbClr val="00B0F0"/>
                </a:solidFill>
                <a:latin typeface="Calibri" pitchFamily="34" charset="0"/>
              </a:rPr>
              <a:t>	</a:t>
            </a:r>
            <a:r>
              <a:rPr lang="es-ES" sz="2400" dirty="0" smtClean="0">
                <a:solidFill>
                  <a:srgbClr val="00B0F0"/>
                </a:solidFill>
                <a:latin typeface="Calibri" pitchFamily="34" charset="0"/>
              </a:rPr>
              <a:t>                           			</a:t>
            </a:r>
          </a:p>
          <a:p>
            <a:pPr marL="0" indent="0">
              <a:buNone/>
            </a:pPr>
            <a:endParaRPr lang="es-ES" dirty="0" smtClean="0">
              <a:solidFill>
                <a:srgbClr val="00B0F0"/>
              </a:solidFill>
            </a:endParaRPr>
          </a:p>
        </p:txBody>
      </p:sp>
      <p:sp>
        <p:nvSpPr>
          <p:cNvPr id="8" name="Flecha derecha 7"/>
          <p:cNvSpPr/>
          <p:nvPr/>
        </p:nvSpPr>
        <p:spPr>
          <a:xfrm>
            <a:off x="4120492" y="3084540"/>
            <a:ext cx="716692" cy="5272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p:cNvSpPr/>
          <p:nvPr/>
        </p:nvSpPr>
        <p:spPr>
          <a:xfrm>
            <a:off x="3638925" y="4072122"/>
            <a:ext cx="1642874" cy="5965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200" b="1" dirty="0" smtClean="0">
                <a:solidFill>
                  <a:srgbClr val="C00000"/>
                </a:solidFill>
              </a:rPr>
              <a:t>1.000M€</a:t>
            </a:r>
            <a:endParaRPr lang="es-ES" sz="2200" b="1" dirty="0">
              <a:solidFill>
                <a:srgbClr val="C00000"/>
              </a:solidFill>
            </a:endParaRPr>
          </a:p>
        </p:txBody>
      </p:sp>
      <p:pic>
        <p:nvPicPr>
          <p:cNvPr id="12" name="Imagen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269085" y="344445"/>
            <a:ext cx="1221902" cy="1213590"/>
          </a:xfrm>
          <a:prstGeom prst="rect">
            <a:avLst/>
          </a:prstGeom>
        </p:spPr>
      </p:pic>
      <p:sp>
        <p:nvSpPr>
          <p:cNvPr id="9" name="8 Marcador de número de diapositiva"/>
          <p:cNvSpPr>
            <a:spLocks noGrp="1"/>
          </p:cNvSpPr>
          <p:nvPr>
            <p:ph type="sldNum" sz="quarter" idx="12"/>
          </p:nvPr>
        </p:nvSpPr>
        <p:spPr/>
        <p:txBody>
          <a:bodyPr/>
          <a:lstStyle/>
          <a:p>
            <a:fld id="{65B84AE9-8D90-407B-82EF-C31EF3120B7C}" type="slidenum">
              <a:rPr lang="es-ES" smtClean="0"/>
              <a:pPr/>
              <a:t>5</a:t>
            </a:fld>
            <a:endParaRPr lang="es-ES"/>
          </a:p>
        </p:txBody>
      </p:sp>
    </p:spTree>
    <p:extLst>
      <p:ext uri="{BB962C8B-B14F-4D97-AF65-F5344CB8AC3E}">
        <p14:creationId xmlns:p14="http://schemas.microsoft.com/office/powerpoint/2010/main" xmlns="" val="42599425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b="1" dirty="0">
                <a:solidFill>
                  <a:srgbClr val="00B050"/>
                </a:solidFill>
              </a:rPr>
              <a:t>VIAS DE FINANCIACIÓN DE PROYECTOS</a:t>
            </a:r>
          </a:p>
        </p:txBody>
      </p:sp>
      <p:sp>
        <p:nvSpPr>
          <p:cNvPr id="3" name="Marcador de contenido 2"/>
          <p:cNvSpPr>
            <a:spLocks noGrp="1"/>
          </p:cNvSpPr>
          <p:nvPr>
            <p:ph sz="quarter" idx="1"/>
          </p:nvPr>
        </p:nvSpPr>
        <p:spPr/>
        <p:txBody>
          <a:bodyPr>
            <a:normAutofit/>
          </a:bodyPr>
          <a:lstStyle/>
          <a:p>
            <a:r>
              <a:rPr lang="es-ES" sz="2400" b="1" u="sng" dirty="0" smtClean="0">
                <a:solidFill>
                  <a:srgbClr val="C00000"/>
                </a:solidFill>
                <a:latin typeface="Calibri" pitchFamily="34" charset="0"/>
              </a:rPr>
              <a:t>FINANCIACIÓN EUROPEA:</a:t>
            </a:r>
          </a:p>
          <a:p>
            <a:pPr marL="0" indent="0">
              <a:buNone/>
            </a:pPr>
            <a:endParaRPr lang="es-ES" sz="2400" b="1" u="sng" dirty="0" smtClean="0">
              <a:solidFill>
                <a:srgbClr val="C00000"/>
              </a:solidFill>
              <a:latin typeface="Calibri" pitchFamily="34" charset="0"/>
            </a:endParaRPr>
          </a:p>
          <a:p>
            <a:pPr lvl="1"/>
            <a:r>
              <a:rPr lang="es-ES" sz="2400" b="1" dirty="0" smtClean="0">
                <a:solidFill>
                  <a:srgbClr val="00B0F0"/>
                </a:solidFill>
                <a:latin typeface="Calibri" pitchFamily="34" charset="0"/>
              </a:rPr>
              <a:t>Acciones de Coordinación y Apoyo: </a:t>
            </a:r>
            <a:r>
              <a:rPr lang="es-ES" sz="2400" dirty="0" smtClean="0">
                <a:latin typeface="Calibri" pitchFamily="34" charset="0"/>
              </a:rPr>
              <a:t>100% costes elegibles. Apoyo a la creación de redes de compradores públicos.</a:t>
            </a:r>
          </a:p>
          <a:p>
            <a:pPr marL="457200" lvl="1" indent="0">
              <a:buNone/>
            </a:pPr>
            <a:endParaRPr lang="es-ES" sz="2400" dirty="0" smtClean="0">
              <a:latin typeface="Calibri" pitchFamily="34" charset="0"/>
            </a:endParaRPr>
          </a:p>
          <a:p>
            <a:pPr lvl="1"/>
            <a:r>
              <a:rPr lang="es-ES" sz="2400" b="1" dirty="0" smtClean="0">
                <a:solidFill>
                  <a:srgbClr val="00B0F0"/>
                </a:solidFill>
                <a:latin typeface="Calibri" pitchFamily="34" charset="0"/>
              </a:rPr>
              <a:t>Compra Pública </a:t>
            </a:r>
            <a:r>
              <a:rPr lang="es-ES" sz="2400" b="1" dirty="0" err="1" smtClean="0">
                <a:solidFill>
                  <a:srgbClr val="00B0F0"/>
                </a:solidFill>
                <a:latin typeface="Calibri" pitchFamily="34" charset="0"/>
              </a:rPr>
              <a:t>Precomercial</a:t>
            </a:r>
            <a:r>
              <a:rPr lang="es-ES" sz="2400" b="1" dirty="0" smtClean="0">
                <a:solidFill>
                  <a:srgbClr val="00B0F0"/>
                </a:solidFill>
                <a:latin typeface="Calibri" pitchFamily="34" charset="0"/>
              </a:rPr>
              <a:t>: </a:t>
            </a:r>
            <a:r>
              <a:rPr lang="es-ES" sz="2400" dirty="0" smtClean="0">
                <a:latin typeface="Calibri" pitchFamily="34" charset="0"/>
              </a:rPr>
              <a:t>70% costes elegibles. Incluye la fase de I+D para generar un bien o servicio innovador y su primer desarrollo comercial</a:t>
            </a:r>
          </a:p>
          <a:p>
            <a:pPr marL="457200" lvl="1" indent="0">
              <a:buNone/>
            </a:pPr>
            <a:endParaRPr lang="es-ES" sz="2400" dirty="0" smtClean="0">
              <a:latin typeface="Calibri" pitchFamily="34" charset="0"/>
            </a:endParaRPr>
          </a:p>
          <a:p>
            <a:pPr lvl="1"/>
            <a:r>
              <a:rPr lang="es-ES" sz="2400" b="1" dirty="0" smtClean="0">
                <a:solidFill>
                  <a:srgbClr val="00B0F0"/>
                </a:solidFill>
                <a:latin typeface="Calibri" pitchFamily="34" charset="0"/>
              </a:rPr>
              <a:t>Compra Pública de Tecnología Innovadora: </a:t>
            </a:r>
            <a:r>
              <a:rPr lang="es-ES" sz="2400" dirty="0" smtClean="0">
                <a:latin typeface="Calibri" pitchFamily="34" charset="0"/>
              </a:rPr>
              <a:t>20% costes elegibles. Adquisición de bienes o servicios innovadores ya desarrollados.</a:t>
            </a:r>
          </a:p>
          <a:p>
            <a:pPr marL="0" lvl="0" indent="0">
              <a:buNone/>
            </a:pPr>
            <a:endParaRPr lang="es-ES" sz="1600" dirty="0"/>
          </a:p>
        </p:txBody>
      </p:sp>
      <p:pic>
        <p:nvPicPr>
          <p:cNvPr id="14" name="Imagen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64269" y="1272676"/>
            <a:ext cx="1237608" cy="705022"/>
          </a:xfrm>
          <a:prstGeom prst="rect">
            <a:avLst/>
          </a:prstGeom>
        </p:spPr>
      </p:pic>
      <p:sp>
        <p:nvSpPr>
          <p:cNvPr id="6" name="5 Marcador de número de diapositiva"/>
          <p:cNvSpPr>
            <a:spLocks noGrp="1"/>
          </p:cNvSpPr>
          <p:nvPr>
            <p:ph type="sldNum" sz="quarter" idx="12"/>
          </p:nvPr>
        </p:nvSpPr>
        <p:spPr/>
        <p:txBody>
          <a:bodyPr/>
          <a:lstStyle/>
          <a:p>
            <a:fld id="{65B84AE9-8D90-407B-82EF-C31EF3120B7C}" type="slidenum">
              <a:rPr lang="es-ES" smtClean="0"/>
              <a:pPr/>
              <a:t>6</a:t>
            </a:fld>
            <a:endParaRPr lang="es-ES"/>
          </a:p>
        </p:txBody>
      </p:sp>
    </p:spTree>
    <p:extLst>
      <p:ext uri="{BB962C8B-B14F-4D97-AF65-F5344CB8AC3E}">
        <p14:creationId xmlns:p14="http://schemas.microsoft.com/office/powerpoint/2010/main" xmlns="" val="29517728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
          </p:nvPr>
        </p:nvSpPr>
        <p:spPr/>
        <p:txBody>
          <a:bodyPr>
            <a:normAutofit/>
          </a:bodyPr>
          <a:lstStyle/>
          <a:p>
            <a:pPr marL="0" lvl="0" indent="0">
              <a:buNone/>
            </a:pPr>
            <a:endParaRPr lang="es-ES" sz="1600" dirty="0" smtClean="0"/>
          </a:p>
          <a:p>
            <a:pPr marL="0" lvl="0" indent="0">
              <a:buNone/>
            </a:pPr>
            <a:endParaRPr lang="es-ES" sz="1600" b="1" u="sng" dirty="0">
              <a:solidFill>
                <a:srgbClr val="C00000"/>
              </a:solidFill>
            </a:endParaRPr>
          </a:p>
          <a:p>
            <a:r>
              <a:rPr lang="es-ES" sz="2400" b="1" u="sng" dirty="0" smtClean="0">
                <a:solidFill>
                  <a:srgbClr val="C00000"/>
                </a:solidFill>
                <a:latin typeface="Calibri" pitchFamily="34" charset="0"/>
              </a:rPr>
              <a:t>FINANCIACIÓN </a:t>
            </a:r>
            <a:r>
              <a:rPr lang="es-ES" sz="2400" b="1" u="sng" dirty="0">
                <a:solidFill>
                  <a:srgbClr val="C00000"/>
                </a:solidFill>
                <a:latin typeface="Calibri" pitchFamily="34" charset="0"/>
              </a:rPr>
              <a:t>NACIONAL</a:t>
            </a:r>
            <a:r>
              <a:rPr lang="es-ES" sz="2400" b="1" u="sng" dirty="0" smtClean="0">
                <a:solidFill>
                  <a:srgbClr val="C00000"/>
                </a:solidFill>
                <a:latin typeface="Calibri" pitchFamily="34" charset="0"/>
              </a:rPr>
              <a:t>:</a:t>
            </a:r>
            <a:endParaRPr lang="es-ES" sz="2400" dirty="0" smtClean="0">
              <a:latin typeface="Calibri" pitchFamily="34" charset="0"/>
            </a:endParaRPr>
          </a:p>
          <a:p>
            <a:pPr marL="0" indent="0">
              <a:buNone/>
            </a:pPr>
            <a:endParaRPr lang="es-ES" sz="2400" dirty="0">
              <a:latin typeface="Calibri" pitchFamily="34" charset="0"/>
            </a:endParaRPr>
          </a:p>
          <a:p>
            <a:pPr lvl="1"/>
            <a:r>
              <a:rPr lang="es-ES" sz="2400" b="1" dirty="0" smtClean="0">
                <a:solidFill>
                  <a:srgbClr val="00B0F0"/>
                </a:solidFill>
                <a:latin typeface="Calibri" pitchFamily="34" charset="0"/>
              </a:rPr>
              <a:t>Programa </a:t>
            </a:r>
            <a:r>
              <a:rPr lang="es-ES" sz="2400" b="1" dirty="0" err="1" smtClean="0">
                <a:solidFill>
                  <a:srgbClr val="00B0F0"/>
                </a:solidFill>
                <a:latin typeface="Calibri" pitchFamily="34" charset="0"/>
              </a:rPr>
              <a:t>Innocompra</a:t>
            </a:r>
            <a:r>
              <a:rPr lang="es-ES" sz="2400" b="1" dirty="0" smtClean="0">
                <a:solidFill>
                  <a:srgbClr val="00B0F0"/>
                </a:solidFill>
                <a:latin typeface="Calibri" pitchFamily="34" charset="0"/>
              </a:rPr>
              <a:t>:</a:t>
            </a:r>
            <a:r>
              <a:rPr lang="es-ES" sz="2400" b="1" dirty="0" smtClean="0">
                <a:solidFill>
                  <a:srgbClr val="C00000"/>
                </a:solidFill>
                <a:latin typeface="Calibri" pitchFamily="34" charset="0"/>
              </a:rPr>
              <a:t> </a:t>
            </a:r>
            <a:r>
              <a:rPr lang="es-ES" sz="2400" dirty="0" smtClean="0">
                <a:latin typeface="Calibri" pitchFamily="34" charset="0"/>
              </a:rPr>
              <a:t>apoya a las AAPP de las CCAA para el desarrollo de proyectos innovadores.</a:t>
            </a:r>
            <a:endParaRPr lang="es-ES" sz="2400" b="1" dirty="0" smtClean="0">
              <a:solidFill>
                <a:srgbClr val="C00000"/>
              </a:solidFill>
              <a:latin typeface="Calibri" pitchFamily="34" charset="0"/>
            </a:endParaRPr>
          </a:p>
          <a:p>
            <a:pPr lvl="1"/>
            <a:endParaRPr lang="es-ES" sz="2400" b="1" dirty="0" smtClean="0">
              <a:solidFill>
                <a:srgbClr val="C00000"/>
              </a:solidFill>
              <a:latin typeface="Calibri" pitchFamily="34" charset="0"/>
            </a:endParaRPr>
          </a:p>
          <a:p>
            <a:pPr lvl="1"/>
            <a:r>
              <a:rPr lang="es-ES" sz="2400" b="1" dirty="0" smtClean="0">
                <a:solidFill>
                  <a:srgbClr val="00B0F0"/>
                </a:solidFill>
                <a:latin typeface="Calibri" pitchFamily="34" charset="0"/>
              </a:rPr>
              <a:t>Programa </a:t>
            </a:r>
            <a:r>
              <a:rPr lang="es-ES" sz="2400" b="1" dirty="0" err="1" smtClean="0">
                <a:solidFill>
                  <a:srgbClr val="00B0F0"/>
                </a:solidFill>
                <a:latin typeface="Calibri" pitchFamily="34" charset="0"/>
              </a:rPr>
              <a:t>Innodemanda</a:t>
            </a:r>
            <a:r>
              <a:rPr lang="es-ES" sz="2400" b="1" dirty="0" smtClean="0">
                <a:solidFill>
                  <a:srgbClr val="00B0F0"/>
                </a:solidFill>
                <a:latin typeface="Calibri" pitchFamily="34" charset="0"/>
              </a:rPr>
              <a:t>:  </a:t>
            </a:r>
            <a:r>
              <a:rPr lang="es-ES" sz="2400" dirty="0" smtClean="0">
                <a:latin typeface="Calibri" pitchFamily="34" charset="0"/>
              </a:rPr>
              <a:t>(CDTI) financia la I+D que es necesaria para la licitación pública tipo CPI</a:t>
            </a:r>
            <a:endParaRPr lang="es-ES" sz="2400" b="1" dirty="0">
              <a:solidFill>
                <a:srgbClr val="C00000"/>
              </a:solidFill>
              <a:latin typeface="Calibri" pitchFamily="34" charset="0"/>
            </a:endParaRPr>
          </a:p>
          <a:p>
            <a:pPr marL="2743200" lvl="6" indent="0">
              <a:buNone/>
            </a:pPr>
            <a:endParaRPr lang="es-ES" sz="1600" dirty="0"/>
          </a:p>
          <a:p>
            <a:pPr marL="2743200" lvl="6" indent="0">
              <a:buNone/>
            </a:pPr>
            <a:r>
              <a:rPr lang="es-ES" sz="1600" dirty="0"/>
              <a:t>				</a:t>
            </a:r>
            <a:endParaRPr lang="es-ES" dirty="0"/>
          </a:p>
        </p:txBody>
      </p:sp>
      <p:sp>
        <p:nvSpPr>
          <p:cNvPr id="4" name="Título 1"/>
          <p:cNvSpPr txBox="1">
            <a:spLocks/>
          </p:cNvSpPr>
          <p:nvPr/>
        </p:nvSpPr>
        <p:spPr>
          <a:xfrm>
            <a:off x="838200" y="365124"/>
            <a:ext cx="10515600" cy="1150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b="1" dirty="0" smtClean="0">
                <a:solidFill>
                  <a:srgbClr val="00B050"/>
                </a:solidFill>
              </a:rPr>
              <a:t>VIAS DE FINANCIACIÓN DE PROYECTOS</a:t>
            </a:r>
            <a:endParaRPr lang="es-ES" sz="3200" b="1" dirty="0">
              <a:solidFill>
                <a:srgbClr val="00B050"/>
              </a:solidFill>
            </a:endParaRPr>
          </a:p>
        </p:txBody>
      </p:sp>
      <p:pic>
        <p:nvPicPr>
          <p:cNvPr id="14" name="Imagen 1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745211" y="1834541"/>
            <a:ext cx="1959522" cy="518697"/>
          </a:xfrm>
          <a:prstGeom prst="rect">
            <a:avLst/>
          </a:prstGeom>
        </p:spPr>
      </p:pic>
      <p:cxnSp>
        <p:nvCxnSpPr>
          <p:cNvPr id="13" name="Conector recto 12"/>
          <p:cNvCxnSpPr/>
          <p:nvPr/>
        </p:nvCxnSpPr>
        <p:spPr>
          <a:xfrm flipH="1" flipV="1">
            <a:off x="1107583" y="-807407"/>
            <a:ext cx="12879" cy="815273"/>
          </a:xfrm>
          <a:prstGeom prst="line">
            <a:avLst/>
          </a:prstGeom>
        </p:spPr>
        <p:style>
          <a:lnRef idx="1">
            <a:schemeClr val="accent1"/>
          </a:lnRef>
          <a:fillRef idx="0">
            <a:schemeClr val="accent1"/>
          </a:fillRef>
          <a:effectRef idx="0">
            <a:schemeClr val="accent1"/>
          </a:effectRef>
          <a:fontRef idx="minor">
            <a:schemeClr val="tx1"/>
          </a:fontRef>
        </p:style>
      </p:cxnSp>
      <p:sp>
        <p:nvSpPr>
          <p:cNvPr id="7" name="6 Marcador de número de diapositiva"/>
          <p:cNvSpPr>
            <a:spLocks noGrp="1"/>
          </p:cNvSpPr>
          <p:nvPr>
            <p:ph type="sldNum" sz="quarter" idx="12"/>
          </p:nvPr>
        </p:nvSpPr>
        <p:spPr/>
        <p:txBody>
          <a:bodyPr/>
          <a:lstStyle/>
          <a:p>
            <a:fld id="{65B84AE9-8D90-407B-82EF-C31EF3120B7C}" type="slidenum">
              <a:rPr lang="es-ES" smtClean="0"/>
              <a:pPr/>
              <a:t>7</a:t>
            </a:fld>
            <a:endParaRPr lang="es-ES"/>
          </a:p>
        </p:txBody>
      </p:sp>
    </p:spTree>
    <p:extLst>
      <p:ext uri="{BB962C8B-B14F-4D97-AF65-F5344CB8AC3E}">
        <p14:creationId xmlns:p14="http://schemas.microsoft.com/office/powerpoint/2010/main" xmlns="" val="4448296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b="1" dirty="0" smtClean="0">
                <a:solidFill>
                  <a:srgbClr val="00B050"/>
                </a:solidFill>
              </a:rPr>
              <a:t>4. LA COMPRA PÚBLICA INNOVADORA EN LAS ADMINISTRACIONES PÚBLICAS</a:t>
            </a:r>
            <a:endParaRPr lang="es-ES" b="1" dirty="0">
              <a:solidFill>
                <a:srgbClr val="00B050"/>
              </a:solidFill>
            </a:endParaRPr>
          </a:p>
        </p:txBody>
      </p:sp>
      <p:sp>
        <p:nvSpPr>
          <p:cNvPr id="6" name="5 Marcador de número de diapositiva"/>
          <p:cNvSpPr>
            <a:spLocks noGrp="1"/>
          </p:cNvSpPr>
          <p:nvPr>
            <p:ph type="sldNum" sz="quarter" idx="12"/>
          </p:nvPr>
        </p:nvSpPr>
        <p:spPr/>
        <p:txBody>
          <a:bodyPr/>
          <a:lstStyle/>
          <a:p>
            <a:fld id="{65B84AE9-8D90-407B-82EF-C31EF3120B7C}" type="slidenum">
              <a:rPr lang="es-ES" smtClean="0"/>
              <a:pPr/>
              <a:t>8</a:t>
            </a:fld>
            <a:endParaRPr lang="es-ES"/>
          </a:p>
        </p:txBody>
      </p:sp>
      <p:graphicFrame>
        <p:nvGraphicFramePr>
          <p:cNvPr id="11" name="10 Marcador de contenido"/>
          <p:cNvGraphicFramePr>
            <a:graphicFrameLocks noGrp="1"/>
          </p:cNvGraphicFramePr>
          <p:nvPr>
            <p:ph sz="quarter" idx="1"/>
          </p:nvPr>
        </p:nvGraphicFramePr>
        <p:xfrm>
          <a:off x="609600" y="1724297"/>
          <a:ext cx="10972800" cy="42846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8638888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solidFill>
                  <a:srgbClr val="00B050"/>
                </a:solidFill>
              </a:rPr>
              <a:t>INTRODUCCIÓN</a:t>
            </a:r>
            <a:endParaRPr lang="es-ES" b="1" dirty="0">
              <a:solidFill>
                <a:srgbClr val="00B050"/>
              </a:solidFill>
            </a:endParaRPr>
          </a:p>
        </p:txBody>
      </p:sp>
      <p:sp>
        <p:nvSpPr>
          <p:cNvPr id="3" name="Marcador de contenido 2"/>
          <p:cNvSpPr>
            <a:spLocks noGrp="1"/>
          </p:cNvSpPr>
          <p:nvPr>
            <p:ph sz="quarter" idx="1"/>
          </p:nvPr>
        </p:nvSpPr>
        <p:spPr/>
        <p:txBody>
          <a:bodyPr>
            <a:normAutofit/>
          </a:bodyPr>
          <a:lstStyle/>
          <a:p>
            <a:r>
              <a:rPr lang="es-ES" sz="2400" dirty="0" smtClean="0">
                <a:solidFill>
                  <a:srgbClr val="00B0F0"/>
                </a:solidFill>
                <a:latin typeface="Calibri" pitchFamily="34" charset="0"/>
              </a:rPr>
              <a:t>¿En qué medida se beneficia la Administración con la CPI?</a:t>
            </a:r>
          </a:p>
          <a:p>
            <a:pPr>
              <a:buNone/>
            </a:pPr>
            <a:endParaRPr lang="es-ES" sz="2400" dirty="0" smtClean="0">
              <a:solidFill>
                <a:srgbClr val="00B0F0"/>
              </a:solidFill>
              <a:latin typeface="Calibri" pitchFamily="34" charset="0"/>
            </a:endParaRPr>
          </a:p>
          <a:p>
            <a:pPr algn="just">
              <a:buFont typeface="Arial" pitchFamily="34" charset="0"/>
              <a:buChar char="•"/>
            </a:pPr>
            <a:r>
              <a:rPr lang="es-ES" sz="2400" dirty="0" smtClean="0">
                <a:solidFill>
                  <a:schemeClr val="accent1">
                    <a:lumMod val="50000"/>
                  </a:schemeClr>
                </a:solidFill>
                <a:latin typeface="Calibri" pitchFamily="34" charset="0"/>
              </a:rPr>
              <a:t>Favorece que el mercado proponga soluciones a necesidades presentes y futuras de las Administraciones.</a:t>
            </a:r>
          </a:p>
          <a:p>
            <a:pPr algn="just">
              <a:buFont typeface="Arial" pitchFamily="34" charset="0"/>
              <a:buChar char="•"/>
            </a:pPr>
            <a:r>
              <a:rPr lang="es-ES" sz="2400" dirty="0" smtClean="0">
                <a:solidFill>
                  <a:schemeClr val="accent1">
                    <a:lumMod val="50000"/>
                  </a:schemeClr>
                </a:solidFill>
                <a:latin typeface="Calibri" pitchFamily="34" charset="0"/>
              </a:rPr>
              <a:t>Permite acceder al sistema a nuevas tecnologías y servicios innovadores sin esperar a que los mismos sean introducidos en el mercado.</a:t>
            </a:r>
          </a:p>
          <a:p>
            <a:pPr algn="just">
              <a:buFont typeface="Arial" pitchFamily="34" charset="0"/>
              <a:buChar char="•"/>
            </a:pPr>
            <a:r>
              <a:rPr lang="es-ES" sz="2400" dirty="0" smtClean="0">
                <a:solidFill>
                  <a:schemeClr val="accent1">
                    <a:lumMod val="50000"/>
                  </a:schemeClr>
                </a:solidFill>
                <a:latin typeface="Calibri" pitchFamily="34" charset="0"/>
              </a:rPr>
              <a:t>Posiciona a la Administración como laboratorio en Europa en el desarrollo de prototipos antes de su comercialización internacional.</a:t>
            </a:r>
          </a:p>
          <a:p>
            <a:pPr algn="just">
              <a:buFont typeface="Arial" pitchFamily="34" charset="0"/>
              <a:buChar char="•"/>
            </a:pPr>
            <a:r>
              <a:rPr lang="es-ES" sz="2400" dirty="0" smtClean="0">
                <a:solidFill>
                  <a:schemeClr val="accent1">
                    <a:lumMod val="50000"/>
                  </a:schemeClr>
                </a:solidFill>
                <a:latin typeface="Calibri" pitchFamily="34" charset="0"/>
              </a:rPr>
              <a:t>Se pueden plantear la incorporación de las nuevas tecnologías o servicios vinculadas a ahorros en costes directos.</a:t>
            </a:r>
          </a:p>
          <a:p>
            <a:pPr algn="just">
              <a:buFont typeface="Arial" pitchFamily="34" charset="0"/>
              <a:buChar char="•"/>
            </a:pPr>
            <a:r>
              <a:rPr lang="es-ES" sz="2400" dirty="0" smtClean="0">
                <a:solidFill>
                  <a:schemeClr val="accent1">
                    <a:lumMod val="50000"/>
                  </a:schemeClr>
                </a:solidFill>
                <a:latin typeface="Calibri" pitchFamily="34" charset="0"/>
              </a:rPr>
              <a:t>Permite la realización de compras con una financiación del 80% a fondo perdido.</a:t>
            </a:r>
            <a:endParaRPr lang="es-ES" sz="2400" dirty="0">
              <a:solidFill>
                <a:schemeClr val="accent1">
                  <a:lumMod val="50000"/>
                </a:schemeClr>
              </a:solidFill>
              <a:latin typeface="Calibri" pitchFamily="34" charset="0"/>
            </a:endParaRPr>
          </a:p>
        </p:txBody>
      </p:sp>
      <p:sp>
        <p:nvSpPr>
          <p:cNvPr id="5" name="4 Marcador de número de diapositiva"/>
          <p:cNvSpPr>
            <a:spLocks noGrp="1"/>
          </p:cNvSpPr>
          <p:nvPr>
            <p:ph type="sldNum" sz="quarter" idx="12"/>
          </p:nvPr>
        </p:nvSpPr>
        <p:spPr/>
        <p:txBody>
          <a:bodyPr/>
          <a:lstStyle/>
          <a:p>
            <a:fld id="{65B84AE9-8D90-407B-82EF-C31EF3120B7C}" type="slidenum">
              <a:rPr lang="es-ES" smtClean="0"/>
              <a:pPr/>
              <a:t>9</a:t>
            </a:fld>
            <a:endParaRPr lang="es-ES"/>
          </a:p>
        </p:txBody>
      </p:sp>
    </p:spTree>
    <p:extLst>
      <p:ext uri="{BB962C8B-B14F-4D97-AF65-F5344CB8AC3E}">
        <p14:creationId xmlns:p14="http://schemas.microsoft.com/office/powerpoint/2010/main" xmlns="" val="18823005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en">
  <a:themeElements>
    <a:clrScheme name="Orige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e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e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Origin</Template>
  <TotalTime>1841</TotalTime>
  <Words>3090</Words>
  <Application>Microsoft Office PowerPoint</Application>
  <PresentationFormat>Personalizado</PresentationFormat>
  <Paragraphs>408</Paragraphs>
  <Slides>41</Slides>
  <Notes>14</Notes>
  <HiddenSlides>0</HiddenSlides>
  <MMClips>0</MMClips>
  <ScaleCrop>false</ScaleCrop>
  <HeadingPairs>
    <vt:vector size="4" baseType="variant">
      <vt:variant>
        <vt:lpstr>Tema</vt:lpstr>
      </vt:variant>
      <vt:variant>
        <vt:i4>1</vt:i4>
      </vt:variant>
      <vt:variant>
        <vt:lpstr>Títulos de diapositiva</vt:lpstr>
      </vt:variant>
      <vt:variant>
        <vt:i4>41</vt:i4>
      </vt:variant>
    </vt:vector>
  </HeadingPairs>
  <TitlesOfParts>
    <vt:vector size="42" baseType="lpstr">
      <vt:lpstr>Origen</vt:lpstr>
      <vt:lpstr>COMPRA PÚBLICA INNOVADORA</vt:lpstr>
      <vt:lpstr>INDICE</vt:lpstr>
      <vt:lpstr>1. COMPRA PÚBLICA INNOVADORA</vt:lpstr>
      <vt:lpstr>2. MODALIDADES COMPRA PÚBLICA INNOVADORA</vt:lpstr>
      <vt:lpstr>3. FINANCIACIÓN</vt:lpstr>
      <vt:lpstr>VIAS DE FINANCIACIÓN DE PROYECTOS</vt:lpstr>
      <vt:lpstr>Diapositiva 7</vt:lpstr>
      <vt:lpstr>4. LA COMPRA PÚBLICA INNOVADORA EN LAS ADMINISTRACIONES PÚBLICAS</vt:lpstr>
      <vt:lpstr>INTRODUCCIÓN</vt:lpstr>
      <vt:lpstr>PASOS A SEGUIR EN LA CPI</vt:lpstr>
      <vt:lpstr> 1. IDENTIFICACIÓN DE NECESIDADES</vt:lpstr>
      <vt:lpstr>2. BUSQUEDA DE FINANCIACIÓN</vt:lpstr>
      <vt:lpstr>2. BUSQUEDA DE FINANCIACIÓN</vt:lpstr>
      <vt:lpstr>Diapositiva 14</vt:lpstr>
      <vt:lpstr>3. INICIO DE LA GESTIÓN DEL PROYECTO</vt:lpstr>
      <vt:lpstr>ORGANIZACIÓN DE LA GESTIÓN DE LOS PROYECTOS DE CPI</vt:lpstr>
      <vt:lpstr>ORGANIZACIÓN DE LA GESTIÓN DE LOS PROYECTOS DE CPI</vt:lpstr>
      <vt:lpstr>ORGANIZACIÓN DE LA GESTIÓN DE LOS PROYECTOS DE CPI</vt:lpstr>
      <vt:lpstr>ORGANIZACIÓN DE LA GESTIÓN DE LOS PROYECTOS DE CPI</vt:lpstr>
      <vt:lpstr>ORGANIZACIÓN DE LA GESTIÓN DE LOS PROYECTOS DE CPI</vt:lpstr>
      <vt:lpstr>ASPECTOS A TENER EN CUENTA EN LA ELABORACIÓN DEL PLIEGO</vt:lpstr>
      <vt:lpstr>ASPECTOS A TENER EN CUENTA EN LA ELABORACIÓN DEL PLIEGO</vt:lpstr>
      <vt:lpstr>ASPECTOS A TENER EN CUENTA EN LA ELABORACIÓN DEL PLIEGO</vt:lpstr>
      <vt:lpstr>ASPECTOS A TENER EN CUENTA EN LA ELABORACIÓN DEL PLIEGO</vt:lpstr>
      <vt:lpstr>ASPECTOS A TENER EN CUENTA EN LA ELABORACIÓN DEL PLIEGO</vt:lpstr>
      <vt:lpstr>ELABORACIÓN DE PLIEGOS</vt:lpstr>
      <vt:lpstr>4. ADJUDICACIÓN DEL CONCURSO Y CONSECUCIÓN DE HITOS</vt:lpstr>
      <vt:lpstr>ADJUDICACIÓN DEL CONCURSO</vt:lpstr>
      <vt:lpstr>ADJUDICACIÓN DEL CONCURSO Y CONSECUCIÓN DE HITOS </vt:lpstr>
      <vt:lpstr>        RESOLUCIÓN DEL CONTRATO </vt:lpstr>
      <vt:lpstr> 5. JUSTIFICACIÓN DEL PROYECTO</vt:lpstr>
      <vt:lpstr>JUSTIFICACIÓN DEL PROYECTO</vt:lpstr>
      <vt:lpstr>JUSTIFICACIÓN DEL PROYECTO</vt:lpstr>
      <vt:lpstr>JUSTIFICACIÓN DEL PROYECTO</vt:lpstr>
      <vt:lpstr>JUSTIFICACIÓN DEL PROYECTO</vt:lpstr>
      <vt:lpstr>JUSTIFICACIÓN DEL PROYECTO</vt:lpstr>
      <vt:lpstr>JUSTIFICACIÓN DEL PROYECTO</vt:lpstr>
      <vt:lpstr>JUSTIFICACIÓN DEL PROYECTO</vt:lpstr>
      <vt:lpstr>JUSTIFICACIÓN DEL PROYECTO</vt:lpstr>
      <vt:lpstr>JUSTIFICACIÓN DEL PROYECTO</vt:lpstr>
      <vt:lpstr>Diapositiva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COMPRA PÚBLICA INNOVADORA</dc:title>
  <dc:creator>carmen</dc:creator>
  <cp:lastModifiedBy>pc</cp:lastModifiedBy>
  <cp:revision>49</cp:revision>
  <dcterms:created xsi:type="dcterms:W3CDTF">2014-05-20T07:57:50Z</dcterms:created>
  <dcterms:modified xsi:type="dcterms:W3CDTF">2014-05-29T10:04:39Z</dcterms:modified>
</cp:coreProperties>
</file>